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70" r:id="rId2"/>
    <p:sldId id="439" r:id="rId3"/>
    <p:sldId id="458" r:id="rId4"/>
    <p:sldId id="450" r:id="rId5"/>
    <p:sldId id="447" r:id="rId6"/>
    <p:sldId id="444" r:id="rId7"/>
    <p:sldId id="457" r:id="rId8"/>
    <p:sldId id="464" r:id="rId9"/>
    <p:sldId id="407" r:id="rId10"/>
    <p:sldId id="460" r:id="rId11"/>
    <p:sldId id="459" r:id="rId12"/>
    <p:sldId id="461" r:id="rId13"/>
    <p:sldId id="446" r:id="rId14"/>
    <p:sldId id="463" r:id="rId15"/>
    <p:sldId id="436" r:id="rId16"/>
    <p:sldId id="455" r:id="rId17"/>
    <p:sldId id="456" r:id="rId18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ヒラギノ角ゴ Pro W3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560"/>
    <a:srgbClr val="0067A7"/>
    <a:srgbClr val="003865"/>
    <a:srgbClr val="284F76"/>
    <a:srgbClr val="3E474E"/>
    <a:srgbClr val="032952"/>
    <a:srgbClr val="00213B"/>
    <a:srgbClr val="394753"/>
    <a:srgbClr val="5B53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B38C08-DCBD-CA45-981C-574D37DB94DF}" v="2110" dt="2019-07-30T19:54:07.9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/>
    <p:restoredTop sz="82571" autoAdjust="0"/>
  </p:normalViewPr>
  <p:slideViewPr>
    <p:cSldViewPr>
      <p:cViewPr varScale="1">
        <p:scale>
          <a:sx n="177" d="100"/>
          <a:sy n="177" d="100"/>
        </p:scale>
        <p:origin x="104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 Edwards (student)" userId="ce6dd584-5663-48f1-a6a7-77dd51bc8d95" providerId="ADAL" clId="{80B38C08-DCBD-CA45-981C-574D37DB94DF}"/>
    <pc:docChg chg="undo custSel addSld delSld modSld sldOrd">
      <pc:chgData name="Robert Edwards (student)" userId="ce6dd584-5663-48f1-a6a7-77dd51bc8d95" providerId="ADAL" clId="{80B38C08-DCBD-CA45-981C-574D37DB94DF}" dt="2019-07-30T19:54:07.916" v="2107"/>
      <pc:docMkLst>
        <pc:docMk/>
      </pc:docMkLst>
      <pc:sldChg chg="delSp modSp">
        <pc:chgData name="Robert Edwards (student)" userId="ce6dd584-5663-48f1-a6a7-77dd51bc8d95" providerId="ADAL" clId="{80B38C08-DCBD-CA45-981C-574D37DB94DF}" dt="2019-07-30T14:34:38.457" v="84" actId="1076"/>
        <pc:sldMkLst>
          <pc:docMk/>
          <pc:sldMk cId="587772221" sldId="270"/>
        </pc:sldMkLst>
        <pc:spChg chg="mod">
          <ac:chgData name="Robert Edwards (student)" userId="ce6dd584-5663-48f1-a6a7-77dd51bc8d95" providerId="ADAL" clId="{80B38C08-DCBD-CA45-981C-574D37DB94DF}" dt="2019-07-30T14:34:23.438" v="82" actId="20577"/>
          <ac:spMkLst>
            <pc:docMk/>
            <pc:sldMk cId="587772221" sldId="270"/>
            <ac:spMk id="7" creationId="{B5A592FA-C535-124E-A8E7-844425B8DB50}"/>
          </ac:spMkLst>
        </pc:spChg>
        <pc:spChg chg="mod">
          <ac:chgData name="Robert Edwards (student)" userId="ce6dd584-5663-48f1-a6a7-77dd51bc8d95" providerId="ADAL" clId="{80B38C08-DCBD-CA45-981C-574D37DB94DF}" dt="2019-07-30T14:34:38.457" v="84" actId="1076"/>
          <ac:spMkLst>
            <pc:docMk/>
            <pc:sldMk cId="587772221" sldId="270"/>
            <ac:spMk id="9" creationId="{1650459D-5F1E-5640-87B5-00F2D9510815}"/>
          </ac:spMkLst>
        </pc:spChg>
        <pc:picChg chg="del">
          <ac:chgData name="Robert Edwards (student)" userId="ce6dd584-5663-48f1-a6a7-77dd51bc8d95" providerId="ADAL" clId="{80B38C08-DCBD-CA45-981C-574D37DB94DF}" dt="2019-07-30T14:32:08.954" v="14" actId="478"/>
          <ac:picMkLst>
            <pc:docMk/>
            <pc:sldMk cId="587772221" sldId="270"/>
            <ac:picMk id="8" creationId="{00000000-0000-0000-0000-000000000000}"/>
          </ac:picMkLst>
        </pc:picChg>
      </pc:sldChg>
      <pc:sldChg chg="addSp delSp modSp modAnim">
        <pc:chgData name="Robert Edwards (student)" userId="ce6dd584-5663-48f1-a6a7-77dd51bc8d95" providerId="ADAL" clId="{80B38C08-DCBD-CA45-981C-574D37DB94DF}" dt="2019-07-30T18:28:43.886" v="1432" actId="478"/>
        <pc:sldMkLst>
          <pc:docMk/>
          <pc:sldMk cId="2060812485" sldId="407"/>
        </pc:sldMkLst>
        <pc:spChg chg="del">
          <ac:chgData name="Robert Edwards (student)" userId="ce6dd584-5663-48f1-a6a7-77dd51bc8d95" providerId="ADAL" clId="{80B38C08-DCBD-CA45-981C-574D37DB94DF}" dt="2019-07-30T16:35:11.306" v="353" actId="478"/>
          <ac:spMkLst>
            <pc:docMk/>
            <pc:sldMk cId="2060812485" sldId="407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6:35:24.335" v="366" actId="20577"/>
          <ac:spMkLst>
            <pc:docMk/>
            <pc:sldMk cId="2060812485" sldId="40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4:56.490" v="350" actId="478"/>
          <ac:spMkLst>
            <pc:docMk/>
            <pc:sldMk cId="2060812485" sldId="40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6:43:51.671" v="409" actId="1076"/>
          <ac:spMkLst>
            <pc:docMk/>
            <pc:sldMk cId="2060812485" sldId="407"/>
            <ac:spMk id="12" creationId="{A1004870-2DCB-7649-9A21-1A27134E3481}"/>
          </ac:spMkLst>
        </pc:spChg>
        <pc:picChg chg="add mod">
          <ac:chgData name="Robert Edwards (student)" userId="ce6dd584-5663-48f1-a6a7-77dd51bc8d95" providerId="ADAL" clId="{80B38C08-DCBD-CA45-981C-574D37DB94DF}" dt="2019-07-30T16:35:19.493" v="354" actId="167"/>
          <ac:picMkLst>
            <pc:docMk/>
            <pc:sldMk cId="2060812485" sldId="407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8:28:43.886" v="1432" actId="478"/>
          <ac:picMkLst>
            <pc:docMk/>
            <pc:sldMk cId="2060812485" sldId="407"/>
            <ac:picMk id="7" creationId="{00000000-0000-0000-0000-000000000000}"/>
          </ac:picMkLst>
        </pc:picChg>
        <pc:cxnChg chg="add mod">
          <ac:chgData name="Robert Edwards (student)" userId="ce6dd584-5663-48f1-a6a7-77dd51bc8d95" providerId="ADAL" clId="{80B38C08-DCBD-CA45-981C-574D37DB94DF}" dt="2019-07-30T16:43:12.080" v="399" actId="14100"/>
          <ac:cxnSpMkLst>
            <pc:docMk/>
            <pc:sldMk cId="2060812485" sldId="407"/>
            <ac:cxnSpMk id="9" creationId="{1D8735B8-0ABA-8742-8D27-C530C6EB5D37}"/>
          </ac:cxnSpMkLst>
        </pc:cxnChg>
      </pc:sldChg>
      <pc:sldChg chg="modSp">
        <pc:chgData name="Robert Edwards (student)" userId="ce6dd584-5663-48f1-a6a7-77dd51bc8d95" providerId="ADAL" clId="{80B38C08-DCBD-CA45-981C-574D37DB94DF}" dt="2019-07-30T18:34:21.381" v="1595" actId="20577"/>
        <pc:sldMkLst>
          <pc:docMk/>
          <pc:sldMk cId="2083895208" sldId="436"/>
        </pc:sldMkLst>
        <pc:spChg chg="mod">
          <ac:chgData name="Robert Edwards (student)" userId="ce6dd584-5663-48f1-a6a7-77dd51bc8d95" providerId="ADAL" clId="{80B38C08-DCBD-CA45-981C-574D37DB94DF}" dt="2019-07-30T18:34:21.381" v="1595" actId="20577"/>
          <ac:spMkLst>
            <pc:docMk/>
            <pc:sldMk cId="2083895208" sldId="436"/>
            <ac:spMk id="15" creationId="{00000000-0000-0000-0000-000000000000}"/>
          </ac:spMkLst>
        </pc:spChg>
      </pc:sldChg>
      <pc:sldChg chg="addSp delSp modSp del">
        <pc:chgData name="Robert Edwards (student)" userId="ce6dd584-5663-48f1-a6a7-77dd51bc8d95" providerId="ADAL" clId="{80B38C08-DCBD-CA45-981C-574D37DB94DF}" dt="2019-07-30T17:57:11.838" v="892" actId="2696"/>
        <pc:sldMkLst>
          <pc:docMk/>
          <pc:sldMk cId="3149348495" sldId="437"/>
        </pc:sldMkLst>
        <pc:spChg chg="add del mod">
          <ac:chgData name="Robert Edwards (student)" userId="ce6dd584-5663-48f1-a6a7-77dd51bc8d95" providerId="ADAL" clId="{80B38C08-DCBD-CA45-981C-574D37DB94DF}" dt="2019-07-30T17:46:49.971" v="637" actId="478"/>
          <ac:spMkLst>
            <pc:docMk/>
            <pc:sldMk cId="3149348495" sldId="437"/>
            <ac:spMk id="3" creationId="{B26CE357-DE66-8941-8911-8BDC76FA891F}"/>
          </ac:spMkLst>
        </pc:spChg>
        <pc:spChg chg="del mod">
          <ac:chgData name="Robert Edwards (student)" userId="ce6dd584-5663-48f1-a6a7-77dd51bc8d95" providerId="ADAL" clId="{80B38C08-DCBD-CA45-981C-574D37DB94DF}" dt="2019-07-30T17:46:43.265" v="636" actId="478"/>
          <ac:spMkLst>
            <pc:docMk/>
            <pc:sldMk cId="3149348495" sldId="43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7:52:29.721" v="780" actId="478"/>
          <ac:spMkLst>
            <pc:docMk/>
            <pc:sldMk cId="3149348495" sldId="437"/>
            <ac:spMk id="6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7:38:55.729" v="635" actId="20577"/>
          <ac:spMkLst>
            <pc:docMk/>
            <pc:sldMk cId="3149348495" sldId="437"/>
            <ac:spMk id="8" creationId="{F11670B5-E142-3645-8520-FC13A20014E8}"/>
          </ac:spMkLst>
        </pc:spChg>
        <pc:spChg chg="add del mod">
          <ac:chgData name="Robert Edwards (student)" userId="ce6dd584-5663-48f1-a6a7-77dd51bc8d95" providerId="ADAL" clId="{80B38C08-DCBD-CA45-981C-574D37DB94DF}" dt="2019-07-30T17:56:55.982" v="888"/>
          <ac:spMkLst>
            <pc:docMk/>
            <pc:sldMk cId="3149348495" sldId="437"/>
            <ac:spMk id="9" creationId="{FC02536F-521C-BE40-B3E9-965CEC2D860D}"/>
          </ac:spMkLst>
        </pc:spChg>
        <pc:spChg chg="add del mod">
          <ac:chgData name="Robert Edwards (student)" userId="ce6dd584-5663-48f1-a6a7-77dd51bc8d95" providerId="ADAL" clId="{80B38C08-DCBD-CA45-981C-574D37DB94DF}" dt="2019-07-30T17:57:06.760" v="890"/>
          <ac:spMkLst>
            <pc:docMk/>
            <pc:sldMk cId="3149348495" sldId="437"/>
            <ac:spMk id="10" creationId="{5B16D101-B4E0-BD41-AA21-E2B4C1B4D237}"/>
          </ac:spMkLst>
        </pc:spChg>
        <pc:spChg chg="add del mod">
          <ac:chgData name="Robert Edwards (student)" userId="ce6dd584-5663-48f1-a6a7-77dd51bc8d95" providerId="ADAL" clId="{80B38C08-DCBD-CA45-981C-574D37DB94DF}" dt="2019-07-30T17:55:06.213" v="837"/>
          <ac:spMkLst>
            <pc:docMk/>
            <pc:sldMk cId="3149348495" sldId="437"/>
            <ac:spMk id="11" creationId="{5C6664A8-4160-2F42-ADA5-8140AF13868E}"/>
          </ac:spMkLst>
        </pc:spChg>
      </pc:sldChg>
      <pc:sldChg chg="addSp modSp">
        <pc:chgData name="Robert Edwards (student)" userId="ce6dd584-5663-48f1-a6a7-77dd51bc8d95" providerId="ADAL" clId="{80B38C08-DCBD-CA45-981C-574D37DB94DF}" dt="2019-07-30T14:40:17.557" v="101" actId="207"/>
        <pc:sldMkLst>
          <pc:docMk/>
          <pc:sldMk cId="4267940414" sldId="439"/>
        </pc:sldMkLst>
        <pc:spChg chg="add mod">
          <ac:chgData name="Robert Edwards (student)" userId="ce6dd584-5663-48f1-a6a7-77dd51bc8d95" providerId="ADAL" clId="{80B38C08-DCBD-CA45-981C-574D37DB94DF}" dt="2019-07-30T14:38:18.777" v="98" actId="1076"/>
          <ac:spMkLst>
            <pc:docMk/>
            <pc:sldMk cId="4267940414" sldId="439"/>
            <ac:spMk id="2" creationId="{3D0A7DD7-D875-BA49-9EE9-3AC6CD493BFC}"/>
          </ac:spMkLst>
        </pc:spChg>
        <pc:spChg chg="mod">
          <ac:chgData name="Robert Edwards (student)" userId="ce6dd584-5663-48f1-a6a7-77dd51bc8d95" providerId="ADAL" clId="{80B38C08-DCBD-CA45-981C-574D37DB94DF}" dt="2019-07-30T14:40:17.557" v="101" actId="207"/>
          <ac:spMkLst>
            <pc:docMk/>
            <pc:sldMk cId="4267940414" sldId="439"/>
            <ac:spMk id="5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8:28:06.358" v="1426" actId="2696"/>
        <pc:sldMkLst>
          <pc:docMk/>
          <pc:sldMk cId="160934926" sldId="442"/>
        </pc:sldMkLst>
      </pc:sldChg>
      <pc:sldChg chg="modAnim modNotesTx">
        <pc:chgData name="Robert Edwards (student)" userId="ce6dd584-5663-48f1-a6a7-77dd51bc8d95" providerId="ADAL" clId="{80B38C08-DCBD-CA45-981C-574D37DB94DF}" dt="2019-07-30T19:54:07.916" v="2107"/>
        <pc:sldMkLst>
          <pc:docMk/>
          <pc:sldMk cId="2575358949" sldId="444"/>
        </pc:sldMkLst>
      </pc:sldChg>
      <pc:sldChg chg="addSp modSp modNotesTx">
        <pc:chgData name="Robert Edwards (student)" userId="ce6dd584-5663-48f1-a6a7-77dd51bc8d95" providerId="ADAL" clId="{80B38C08-DCBD-CA45-981C-574D37DB94DF}" dt="2019-07-30T18:09:02.088" v="1206" actId="164"/>
        <pc:sldMkLst>
          <pc:docMk/>
          <pc:sldMk cId="2729839798" sldId="446"/>
        </pc:sldMkLst>
        <pc:spChg chg="mod">
          <ac:chgData name="Robert Edwards (student)" userId="ce6dd584-5663-48f1-a6a7-77dd51bc8d95" providerId="ADAL" clId="{80B38C08-DCBD-CA45-981C-574D37DB94DF}" dt="2019-07-30T17:55:46.427" v="853" actId="20577"/>
          <ac:spMkLst>
            <pc:docMk/>
            <pc:sldMk cId="2729839798" sldId="446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7:56:49.011" v="887"/>
          <ac:spMkLst>
            <pc:docMk/>
            <pc:sldMk cId="2729839798" sldId="446"/>
            <ac:spMk id="6" creationId="{00000000-0000-0000-0000-000000000000}"/>
          </ac:spMkLst>
        </pc:spChg>
        <pc:spChg chg="add">
          <ac:chgData name="Robert Edwards (student)" userId="ce6dd584-5663-48f1-a6a7-77dd51bc8d95" providerId="ADAL" clId="{80B38C08-DCBD-CA45-981C-574D37DB94DF}" dt="2019-07-30T17:55:33.294" v="845"/>
          <ac:spMkLst>
            <pc:docMk/>
            <pc:sldMk cId="2729839798" sldId="446"/>
            <ac:spMk id="8" creationId="{1AD09CFF-2F4C-6E46-BFAE-12CC74A9A0DD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9" creationId="{F1358F50-6DA1-6F43-9926-72CE96F452D3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0" creationId="{5BCE8FD9-EFFF-5B4B-825F-C2B0D6542448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1" creationId="{452295CB-A0DB-844A-AEA2-EDE9219D7AA6}"/>
          </ac:spMkLst>
        </pc:spChg>
        <pc:spChg chg="add mod">
          <ac:chgData name="Robert Edwards (student)" userId="ce6dd584-5663-48f1-a6a7-77dd51bc8d95" providerId="ADAL" clId="{80B38C08-DCBD-CA45-981C-574D37DB94DF}" dt="2019-07-30T18:09:02.088" v="1206" actId="164"/>
          <ac:spMkLst>
            <pc:docMk/>
            <pc:sldMk cId="2729839798" sldId="446"/>
            <ac:spMk id="12" creationId="{110193B2-CFFD-904F-BD72-590948A5182D}"/>
          </ac:spMkLst>
        </pc:spChg>
        <pc:grpChg chg="add mod">
          <ac:chgData name="Robert Edwards (student)" userId="ce6dd584-5663-48f1-a6a7-77dd51bc8d95" providerId="ADAL" clId="{80B38C08-DCBD-CA45-981C-574D37DB94DF}" dt="2019-07-30T18:09:02.088" v="1206" actId="164"/>
          <ac:grpSpMkLst>
            <pc:docMk/>
            <pc:sldMk cId="2729839798" sldId="446"/>
            <ac:grpSpMk id="16" creationId="{B1CAABF8-3BED-3140-AB76-BE4D91A0BF04}"/>
          </ac:grpSpMkLst>
        </pc:grp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3" creationId="{570FD924-06E0-EF4E-A7F6-E936AD005B05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4" creationId="{F2D115D7-BE3A-7B4F-B4FC-8BE23FB23201}"/>
          </ac:cxnSpMkLst>
        </pc:cxnChg>
        <pc:cxnChg chg="add mod">
          <ac:chgData name="Robert Edwards (student)" userId="ce6dd584-5663-48f1-a6a7-77dd51bc8d95" providerId="ADAL" clId="{80B38C08-DCBD-CA45-981C-574D37DB94DF}" dt="2019-07-30T18:09:02.088" v="1206" actId="164"/>
          <ac:cxnSpMkLst>
            <pc:docMk/>
            <pc:sldMk cId="2729839798" sldId="446"/>
            <ac:cxnSpMk id="15" creationId="{ABFA013B-10C4-F540-8D66-149125259BD2}"/>
          </ac:cxnSpMkLst>
        </pc:cxnChg>
      </pc:sldChg>
      <pc:sldChg chg="modSp modNotesTx">
        <pc:chgData name="Robert Edwards (student)" userId="ce6dd584-5663-48f1-a6a7-77dd51bc8d95" providerId="ADAL" clId="{80B38C08-DCBD-CA45-981C-574D37DB94DF}" dt="2019-07-30T19:53:01.832" v="2092" actId="20577"/>
        <pc:sldMkLst>
          <pc:docMk/>
          <pc:sldMk cId="1925587919" sldId="447"/>
        </pc:sldMkLst>
        <pc:spChg chg="mod">
          <ac:chgData name="Robert Edwards (student)" userId="ce6dd584-5663-48f1-a6a7-77dd51bc8d95" providerId="ADAL" clId="{80B38C08-DCBD-CA45-981C-574D37DB94DF}" dt="2019-07-30T19:52:44.027" v="2087" actId="20577"/>
          <ac:spMkLst>
            <pc:docMk/>
            <pc:sldMk cId="1925587919" sldId="447"/>
            <ac:spMk id="5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9:47:52.924" v="1917" actId="20577"/>
          <ac:spMkLst>
            <pc:docMk/>
            <pc:sldMk cId="1925587919" sldId="447"/>
            <ac:spMk id="6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6:32:50.636" v="219" actId="14100"/>
          <ac:picMkLst>
            <pc:docMk/>
            <pc:sldMk cId="1925587919" sldId="447"/>
            <ac:picMk id="3" creationId="{00000000-0000-0000-0000-000000000000}"/>
          </ac:picMkLst>
        </pc:picChg>
      </pc:sldChg>
      <pc:sldChg chg="modSp">
        <pc:chgData name="Robert Edwards (student)" userId="ce6dd584-5663-48f1-a6a7-77dd51bc8d95" providerId="ADAL" clId="{80B38C08-DCBD-CA45-981C-574D37DB94DF}" dt="2019-07-30T16:32:14.416" v="176" actId="20577"/>
        <pc:sldMkLst>
          <pc:docMk/>
          <pc:sldMk cId="2549416996" sldId="450"/>
        </pc:sldMkLst>
        <pc:spChg chg="mod">
          <ac:chgData name="Robert Edwards (student)" userId="ce6dd584-5663-48f1-a6a7-77dd51bc8d95" providerId="ADAL" clId="{80B38C08-DCBD-CA45-981C-574D37DB94DF}" dt="2019-07-30T16:32:14.416" v="176" actId="20577"/>
          <ac:spMkLst>
            <pc:docMk/>
            <pc:sldMk cId="2549416996" sldId="450"/>
            <ac:spMk id="5" creationId="{00000000-0000-0000-0000-000000000000}"/>
          </ac:spMkLst>
        </pc:spChg>
      </pc:sldChg>
      <pc:sldChg chg="del">
        <pc:chgData name="Robert Edwards (student)" userId="ce6dd584-5663-48f1-a6a7-77dd51bc8d95" providerId="ADAL" clId="{80B38C08-DCBD-CA45-981C-574D37DB94DF}" dt="2019-07-30T17:36:02.074" v="591" actId="2696"/>
        <pc:sldMkLst>
          <pc:docMk/>
          <pc:sldMk cId="2585023704" sldId="452"/>
        </pc:sldMkLst>
      </pc:sldChg>
      <pc:sldChg chg="modSp del">
        <pc:chgData name="Robert Edwards (student)" userId="ce6dd584-5663-48f1-a6a7-77dd51bc8d95" providerId="ADAL" clId="{80B38C08-DCBD-CA45-981C-574D37DB94DF}" dt="2019-07-30T17:34:27.041" v="554" actId="2696"/>
        <pc:sldMkLst>
          <pc:docMk/>
          <pc:sldMk cId="1915120290" sldId="453"/>
        </pc:sldMkLst>
        <pc:spChg chg="mod">
          <ac:chgData name="Robert Edwards (student)" userId="ce6dd584-5663-48f1-a6a7-77dd51bc8d95" providerId="ADAL" clId="{80B38C08-DCBD-CA45-981C-574D37DB94DF}" dt="2019-07-30T17:33:52.395" v="535"/>
          <ac:spMkLst>
            <pc:docMk/>
            <pc:sldMk cId="1915120290" sldId="453"/>
            <ac:spMk id="5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7:33:58.263" v="537" actId="1076"/>
          <ac:picMkLst>
            <pc:docMk/>
            <pc:sldMk cId="1915120290" sldId="453"/>
            <ac:picMk id="7" creationId="{00000000-0000-0000-0000-000000000000}"/>
          </ac:picMkLst>
        </pc:picChg>
      </pc:sldChg>
      <pc:sldChg chg="del">
        <pc:chgData name="Robert Edwards (student)" userId="ce6dd584-5663-48f1-a6a7-77dd51bc8d95" providerId="ADAL" clId="{80B38C08-DCBD-CA45-981C-574D37DB94DF}" dt="2019-07-30T18:28:08.147" v="1427" actId="2696"/>
        <pc:sldMkLst>
          <pc:docMk/>
          <pc:sldMk cId="2569440856" sldId="454"/>
        </pc:sldMkLst>
      </pc:sldChg>
      <pc:sldChg chg="modSp">
        <pc:chgData name="Robert Edwards (student)" userId="ce6dd584-5663-48f1-a6a7-77dd51bc8d95" providerId="ADAL" clId="{80B38C08-DCBD-CA45-981C-574D37DB94DF}" dt="2019-07-30T19:53:20.975" v="2104" actId="20577"/>
        <pc:sldMkLst>
          <pc:docMk/>
          <pc:sldMk cId="1585305202" sldId="455"/>
        </pc:sldMkLst>
        <pc:spChg chg="mod">
          <ac:chgData name="Robert Edwards (student)" userId="ce6dd584-5663-48f1-a6a7-77dd51bc8d95" providerId="ADAL" clId="{80B38C08-DCBD-CA45-981C-574D37DB94DF}" dt="2019-07-30T19:53:20.975" v="2104" actId="20577"/>
          <ac:spMkLst>
            <pc:docMk/>
            <pc:sldMk cId="1585305202" sldId="455"/>
            <ac:spMk id="5" creationId="{00000000-0000-0000-0000-000000000000}"/>
          </ac:spMkLst>
        </pc:spChg>
      </pc:sldChg>
      <pc:sldChg chg="delSp modSp add">
        <pc:chgData name="Robert Edwards (student)" userId="ce6dd584-5663-48f1-a6a7-77dd51bc8d95" providerId="ADAL" clId="{80B38C08-DCBD-CA45-981C-574D37DB94DF}" dt="2019-07-30T16:30:32.306" v="111" actId="1076"/>
        <pc:sldMkLst>
          <pc:docMk/>
          <pc:sldMk cId="2824618347" sldId="457"/>
        </pc:sldMkLst>
        <pc:spChg chg="mod">
          <ac:chgData name="Robert Edwards (student)" userId="ce6dd584-5663-48f1-a6a7-77dd51bc8d95" providerId="ADAL" clId="{80B38C08-DCBD-CA45-981C-574D37DB94DF}" dt="2019-07-30T16:30:32.306" v="111" actId="1076"/>
          <ac:spMkLst>
            <pc:docMk/>
            <pc:sldMk cId="2824618347" sldId="457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6:30:15.616" v="107" actId="478"/>
          <ac:spMkLst>
            <pc:docMk/>
            <pc:sldMk cId="2824618347" sldId="457"/>
            <ac:spMk id="6" creationId="{00000000-0000-0000-0000-000000000000}"/>
          </ac:spMkLst>
        </pc:spChg>
        <pc:picChg chg="mod">
          <ac:chgData name="Robert Edwards (student)" userId="ce6dd584-5663-48f1-a6a7-77dd51bc8d95" providerId="ADAL" clId="{80B38C08-DCBD-CA45-981C-574D37DB94DF}" dt="2019-07-30T16:30:26.144" v="110" actId="167"/>
          <ac:picMkLst>
            <pc:docMk/>
            <pc:sldMk cId="2824618347" sldId="457"/>
            <ac:picMk id="7" creationId="{00000000-0000-0000-0000-000000000000}"/>
          </ac:picMkLst>
        </pc:picChg>
      </pc:sldChg>
      <pc:sldChg chg="modSp add">
        <pc:chgData name="Robert Edwards (student)" userId="ce6dd584-5663-48f1-a6a7-77dd51bc8d95" providerId="ADAL" clId="{80B38C08-DCBD-CA45-981C-574D37DB94DF}" dt="2019-07-30T16:31:48.271" v="137" actId="1076"/>
        <pc:sldMkLst>
          <pc:docMk/>
          <pc:sldMk cId="3882527398" sldId="458"/>
        </pc:sldMkLst>
        <pc:spChg chg="mod">
          <ac:chgData name="Robert Edwards (student)" userId="ce6dd584-5663-48f1-a6a7-77dd51bc8d95" providerId="ADAL" clId="{80B38C08-DCBD-CA45-981C-574D37DB94DF}" dt="2019-07-30T16:31:48.271" v="137" actId="1076"/>
          <ac:spMkLst>
            <pc:docMk/>
            <pc:sldMk cId="3882527398" sldId="458"/>
            <ac:spMk id="5" creationId="{00000000-0000-0000-0000-000000000000}"/>
          </ac:spMkLst>
        </pc:spChg>
      </pc:sldChg>
      <pc:sldChg chg="addSp delSp modSp add ord modNotesTx">
        <pc:chgData name="Robert Edwards (student)" userId="ce6dd584-5663-48f1-a6a7-77dd51bc8d95" providerId="ADAL" clId="{80B38C08-DCBD-CA45-981C-574D37DB94DF}" dt="2019-07-30T18:28:24.076" v="1430" actId="478"/>
        <pc:sldMkLst>
          <pc:docMk/>
          <pc:sldMk cId="867682088" sldId="459"/>
        </pc:sldMkLst>
        <pc:spChg chg="mod">
          <ac:chgData name="Robert Edwards (student)" userId="ce6dd584-5663-48f1-a6a7-77dd51bc8d95" providerId="ADAL" clId="{80B38C08-DCBD-CA45-981C-574D37DB94DF}" dt="2019-07-30T16:35:55.007" v="377" actId="20577"/>
          <ac:spMkLst>
            <pc:docMk/>
            <pc:sldMk cId="867682088" sldId="459"/>
            <ac:spMk id="5" creationId="{00000000-0000-0000-0000-000000000000}"/>
          </ac:spMkLst>
        </pc:spChg>
        <pc:picChg chg="del">
          <ac:chgData name="Robert Edwards (student)" userId="ce6dd584-5663-48f1-a6a7-77dd51bc8d95" providerId="ADAL" clId="{80B38C08-DCBD-CA45-981C-574D37DB94DF}" dt="2019-07-30T16:35:58.719" v="378" actId="478"/>
          <ac:picMkLst>
            <pc:docMk/>
            <pc:sldMk cId="867682088" sldId="459"/>
            <ac:picMk id="3" creationId="{060E0657-3692-5A41-9983-42192272F224}"/>
          </ac:picMkLst>
        </pc:picChg>
        <pc:picChg chg="add del mod">
          <ac:chgData name="Robert Edwards (student)" userId="ce6dd584-5663-48f1-a6a7-77dd51bc8d95" providerId="ADAL" clId="{80B38C08-DCBD-CA45-981C-574D37DB94DF}" dt="2019-07-30T16:37:34.822" v="382" actId="478"/>
          <ac:picMkLst>
            <pc:docMk/>
            <pc:sldMk cId="867682088" sldId="459"/>
            <ac:picMk id="4" creationId="{01C6FA87-2A89-2843-8B44-511BE161BC92}"/>
          </ac:picMkLst>
        </pc:picChg>
        <pc:picChg chg="del">
          <ac:chgData name="Robert Edwards (student)" userId="ce6dd584-5663-48f1-a6a7-77dd51bc8d95" providerId="ADAL" clId="{80B38C08-DCBD-CA45-981C-574D37DB94DF}" dt="2019-07-30T18:28:24.076" v="1430" actId="478"/>
          <ac:picMkLst>
            <pc:docMk/>
            <pc:sldMk cId="867682088" sldId="459"/>
            <ac:picMk id="7" creationId="{00000000-0000-0000-0000-000000000000}"/>
          </ac:picMkLst>
        </pc:picChg>
        <pc:picChg chg="add del mod">
          <ac:chgData name="Robert Edwards (student)" userId="ce6dd584-5663-48f1-a6a7-77dd51bc8d95" providerId="ADAL" clId="{80B38C08-DCBD-CA45-981C-574D37DB94DF}" dt="2019-07-30T16:40:35.103" v="387" actId="478"/>
          <ac:picMkLst>
            <pc:docMk/>
            <pc:sldMk cId="867682088" sldId="459"/>
            <ac:picMk id="8" creationId="{45F78DBF-97CE-0546-AA29-652DC4D43CC0}"/>
          </ac:picMkLst>
        </pc:picChg>
        <pc:picChg chg="add mod">
          <ac:chgData name="Robert Edwards (student)" userId="ce6dd584-5663-48f1-a6a7-77dd51bc8d95" providerId="ADAL" clId="{80B38C08-DCBD-CA45-981C-574D37DB94DF}" dt="2019-07-30T16:42:08.056" v="394" actId="1076"/>
          <ac:picMkLst>
            <pc:docMk/>
            <pc:sldMk cId="867682088" sldId="459"/>
            <ac:picMk id="10" creationId="{F899BA40-919A-8D42-8773-FB5CE7E2AC29}"/>
          </ac:picMkLst>
        </pc:picChg>
      </pc:sldChg>
      <pc:sldChg chg="addSp delSp modSp add delAnim modNotesTx">
        <pc:chgData name="Robert Edwards (student)" userId="ce6dd584-5663-48f1-a6a7-77dd51bc8d95" providerId="ADAL" clId="{80B38C08-DCBD-CA45-981C-574D37DB94DF}" dt="2019-07-30T18:28:21.886" v="1429" actId="478"/>
        <pc:sldMkLst>
          <pc:docMk/>
          <pc:sldMk cId="1371931928" sldId="460"/>
        </pc:sldMkLst>
        <pc:spChg chg="mod">
          <ac:chgData name="Robert Edwards (student)" userId="ce6dd584-5663-48f1-a6a7-77dd51bc8d95" providerId="ADAL" clId="{80B38C08-DCBD-CA45-981C-574D37DB94DF}" dt="2019-07-30T17:34:24.008" v="553" actId="20577"/>
          <ac:spMkLst>
            <pc:docMk/>
            <pc:sldMk cId="1371931928" sldId="460"/>
            <ac:spMk id="5" creationId="{00000000-0000-0000-0000-000000000000}"/>
          </ac:spMkLst>
        </pc:spChg>
        <pc:spChg chg="del mod">
          <ac:chgData name="Robert Edwards (student)" userId="ce6dd584-5663-48f1-a6a7-77dd51bc8d95" providerId="ADAL" clId="{80B38C08-DCBD-CA45-981C-574D37DB94DF}" dt="2019-07-30T17:34:18.887" v="542" actId="478"/>
          <ac:spMkLst>
            <pc:docMk/>
            <pc:sldMk cId="1371931928" sldId="460"/>
            <ac:spMk id="12" creationId="{A1004870-2DCB-7649-9A21-1A27134E3481}"/>
          </ac:spMkLst>
        </pc:spChg>
        <pc:picChg chg="del">
          <ac:chgData name="Robert Edwards (student)" userId="ce6dd584-5663-48f1-a6a7-77dd51bc8d95" providerId="ADAL" clId="{80B38C08-DCBD-CA45-981C-574D37DB94DF}" dt="2019-07-30T17:34:14.203" v="539" actId="478"/>
          <ac:picMkLst>
            <pc:docMk/>
            <pc:sldMk cId="1371931928" sldId="460"/>
            <ac:picMk id="3" creationId="{060E0657-3692-5A41-9983-42192272F224}"/>
          </ac:picMkLst>
        </pc:picChg>
        <pc:picChg chg="add mod">
          <ac:chgData name="Robert Edwards (student)" userId="ce6dd584-5663-48f1-a6a7-77dd51bc8d95" providerId="ADAL" clId="{80B38C08-DCBD-CA45-981C-574D37DB94DF}" dt="2019-07-30T17:34:54.079" v="557" actId="1076"/>
          <ac:picMkLst>
            <pc:docMk/>
            <pc:sldMk cId="1371931928" sldId="460"/>
            <ac:picMk id="4" creationId="{ECFDE57D-7A80-4848-A8CA-782BC354830C}"/>
          </ac:picMkLst>
        </pc:picChg>
        <pc:picChg chg="del">
          <ac:chgData name="Robert Edwards (student)" userId="ce6dd584-5663-48f1-a6a7-77dd51bc8d95" providerId="ADAL" clId="{80B38C08-DCBD-CA45-981C-574D37DB94DF}" dt="2019-07-30T18:28:21.886" v="1429" actId="478"/>
          <ac:picMkLst>
            <pc:docMk/>
            <pc:sldMk cId="1371931928" sldId="460"/>
            <ac:picMk id="7" creationId="{00000000-0000-0000-0000-000000000000}"/>
          </ac:picMkLst>
        </pc:picChg>
        <pc:cxnChg chg="del">
          <ac:chgData name="Robert Edwards (student)" userId="ce6dd584-5663-48f1-a6a7-77dd51bc8d95" providerId="ADAL" clId="{80B38C08-DCBD-CA45-981C-574D37DB94DF}" dt="2019-07-30T17:34:15.890" v="540" actId="478"/>
          <ac:cxnSpMkLst>
            <pc:docMk/>
            <pc:sldMk cId="1371931928" sldId="460"/>
            <ac:cxnSpMk id="9" creationId="{1D8735B8-0ABA-8742-8D27-C530C6EB5D37}"/>
          </ac:cxnSpMkLst>
        </pc:cxnChg>
      </pc:sldChg>
      <pc:sldChg chg="modSp add ord">
        <pc:chgData name="Robert Edwards (student)" userId="ce6dd584-5663-48f1-a6a7-77dd51bc8d95" providerId="ADAL" clId="{80B38C08-DCBD-CA45-981C-574D37DB94DF}" dt="2019-07-30T17:38:25.766" v="625" actId="1076"/>
        <pc:sldMkLst>
          <pc:docMk/>
          <pc:sldMk cId="3897510147" sldId="461"/>
        </pc:sldMkLst>
        <pc:spChg chg="mod">
          <ac:chgData name="Robert Edwards (student)" userId="ce6dd584-5663-48f1-a6a7-77dd51bc8d95" providerId="ADAL" clId="{80B38C08-DCBD-CA45-981C-574D37DB94DF}" dt="2019-07-30T17:38:25.766" v="625" actId="1076"/>
          <ac:spMkLst>
            <pc:docMk/>
            <pc:sldMk cId="3897510147" sldId="461"/>
            <ac:spMk id="5" creationId="{00000000-0000-0000-0000-000000000000}"/>
          </ac:spMkLst>
        </pc:spChg>
      </pc:sldChg>
      <pc:sldChg chg="add del">
        <pc:chgData name="Robert Edwards (student)" userId="ce6dd584-5663-48f1-a6a7-77dd51bc8d95" providerId="ADAL" clId="{80B38C08-DCBD-CA45-981C-574D37DB94DF}" dt="2019-07-30T18:28:10.204" v="1428" actId="2696"/>
        <pc:sldMkLst>
          <pc:docMk/>
          <pc:sldMk cId="1242815598" sldId="462"/>
        </pc:sldMkLst>
      </pc:sldChg>
      <pc:sldChg chg="addSp delSp modSp add">
        <pc:chgData name="Robert Edwards (student)" userId="ce6dd584-5663-48f1-a6a7-77dd51bc8d95" providerId="ADAL" clId="{80B38C08-DCBD-CA45-981C-574D37DB94DF}" dt="2019-07-30T18:27:38.935" v="1425" actId="255"/>
        <pc:sldMkLst>
          <pc:docMk/>
          <pc:sldMk cId="3339730427" sldId="463"/>
        </pc:sldMkLst>
        <pc:spChg chg="del">
          <ac:chgData name="Robert Edwards (student)" userId="ce6dd584-5663-48f1-a6a7-77dd51bc8d95" providerId="ADAL" clId="{80B38C08-DCBD-CA45-981C-574D37DB94DF}" dt="2019-07-30T18:09:23.174" v="1208" actId="478"/>
          <ac:spMkLst>
            <pc:docMk/>
            <pc:sldMk cId="3339730427" sldId="463"/>
            <ac:spMk id="4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09:33.487" v="1210" actId="1076"/>
          <ac:spMkLst>
            <pc:docMk/>
            <pc:sldMk cId="3339730427" sldId="463"/>
            <ac:spMk id="5" creationId="{00000000-0000-0000-0000-000000000000}"/>
          </ac:spMkLst>
        </pc:spChg>
        <pc:spChg chg="del">
          <ac:chgData name="Robert Edwards (student)" userId="ce6dd584-5663-48f1-a6a7-77dd51bc8d95" providerId="ADAL" clId="{80B38C08-DCBD-CA45-981C-574D37DB94DF}" dt="2019-07-30T18:09:28.195" v="1209" actId="478"/>
          <ac:spMkLst>
            <pc:docMk/>
            <pc:sldMk cId="3339730427" sldId="463"/>
            <ac:spMk id="6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8:12:40.207" v="1256" actId="14100"/>
          <ac:spMkLst>
            <pc:docMk/>
            <pc:sldMk cId="3339730427" sldId="463"/>
            <ac:spMk id="9" creationId="{F7180C20-0482-0041-81F6-F709DD11FC25}"/>
          </ac:spMkLst>
        </pc:spChg>
        <pc:spChg chg="mod">
          <ac:chgData name="Robert Edwards (student)" userId="ce6dd584-5663-48f1-a6a7-77dd51bc8d95" providerId="ADAL" clId="{80B38C08-DCBD-CA45-981C-574D37DB94DF}" dt="2019-07-30T18:13:01.013" v="1261" actId="1076"/>
          <ac:spMkLst>
            <pc:docMk/>
            <pc:sldMk cId="3339730427" sldId="463"/>
            <ac:spMk id="10" creationId="{38CECF11-0A58-BB4F-9198-5343C941EF0C}"/>
          </ac:spMkLst>
        </pc:spChg>
        <pc:spChg chg="mod">
          <ac:chgData name="Robert Edwards (student)" userId="ce6dd584-5663-48f1-a6a7-77dd51bc8d95" providerId="ADAL" clId="{80B38C08-DCBD-CA45-981C-574D37DB94DF}" dt="2019-07-30T18:13:05.934" v="1263" actId="1076"/>
          <ac:spMkLst>
            <pc:docMk/>
            <pc:sldMk cId="3339730427" sldId="463"/>
            <ac:spMk id="11" creationId="{3A2C6E99-08C6-1844-90C7-6B9D4C4D79DB}"/>
          </ac:spMkLst>
        </pc:spChg>
        <pc:spChg chg="mod">
          <ac:chgData name="Robert Edwards (student)" userId="ce6dd584-5663-48f1-a6a7-77dd51bc8d95" providerId="ADAL" clId="{80B38C08-DCBD-CA45-981C-574D37DB94DF}" dt="2019-07-30T18:13:10.806" v="1265" actId="1076"/>
          <ac:spMkLst>
            <pc:docMk/>
            <pc:sldMk cId="3339730427" sldId="463"/>
            <ac:spMk id="12" creationId="{C295009E-E88E-9E46-9535-0D20A92770D5}"/>
          </ac:spMkLst>
        </pc:spChg>
        <pc:spChg chg="add mod">
          <ac:chgData name="Robert Edwards (student)" userId="ce6dd584-5663-48f1-a6a7-77dd51bc8d95" providerId="ADAL" clId="{80B38C08-DCBD-CA45-981C-574D37DB94DF}" dt="2019-07-30T18:17:47.346" v="1320" actId="14100"/>
          <ac:spMkLst>
            <pc:docMk/>
            <pc:sldMk cId="3339730427" sldId="463"/>
            <ac:spMk id="20" creationId="{0D8B527C-E062-7B4E-9C61-3D8CEA8BC8BF}"/>
          </ac:spMkLst>
        </pc:spChg>
        <pc:spChg chg="add del mod">
          <ac:chgData name="Robert Edwards (student)" userId="ce6dd584-5663-48f1-a6a7-77dd51bc8d95" providerId="ADAL" clId="{80B38C08-DCBD-CA45-981C-574D37DB94DF}" dt="2019-07-30T18:14:41.392" v="1279" actId="478"/>
          <ac:spMkLst>
            <pc:docMk/>
            <pc:sldMk cId="3339730427" sldId="463"/>
            <ac:spMk id="21" creationId="{F1B97F41-11C7-384E-9923-44DE1579C488}"/>
          </ac:spMkLst>
        </pc:spChg>
        <pc:spChg chg="add mod">
          <ac:chgData name="Robert Edwards (student)" userId="ce6dd584-5663-48f1-a6a7-77dd51bc8d95" providerId="ADAL" clId="{80B38C08-DCBD-CA45-981C-574D37DB94DF}" dt="2019-07-30T18:26:41.051" v="1399" actId="255"/>
          <ac:spMkLst>
            <pc:docMk/>
            <pc:sldMk cId="3339730427" sldId="463"/>
            <ac:spMk id="23" creationId="{2E5A3E04-8BC5-DA43-AD99-4B2AAE1D0F5E}"/>
          </ac:spMkLst>
        </pc:spChg>
        <pc:spChg chg="add mod">
          <ac:chgData name="Robert Edwards (student)" userId="ce6dd584-5663-48f1-a6a7-77dd51bc8d95" providerId="ADAL" clId="{80B38C08-DCBD-CA45-981C-574D37DB94DF}" dt="2019-07-30T18:27:38.935" v="1425" actId="255"/>
          <ac:spMkLst>
            <pc:docMk/>
            <pc:sldMk cId="3339730427" sldId="463"/>
            <ac:spMk id="37" creationId="{E7804DBF-0028-FF48-8264-F7112692024B}"/>
          </ac:spMkLst>
        </pc:spChg>
        <pc:spChg chg="add mod">
          <ac:chgData name="Robert Edwards (student)" userId="ce6dd584-5663-48f1-a6a7-77dd51bc8d95" providerId="ADAL" clId="{80B38C08-DCBD-CA45-981C-574D37DB94DF}" dt="2019-07-30T18:27:30.520" v="1421" actId="20577"/>
          <ac:spMkLst>
            <pc:docMk/>
            <pc:sldMk cId="3339730427" sldId="463"/>
            <ac:spMk id="50" creationId="{4BDA0737-3D4D-7E4F-B373-E6361BC8564B}"/>
          </ac:spMkLst>
        </pc:spChg>
        <pc:grpChg chg="add mod">
          <ac:chgData name="Robert Edwards (student)" userId="ce6dd584-5663-48f1-a6a7-77dd51bc8d95" providerId="ADAL" clId="{80B38C08-DCBD-CA45-981C-574D37DB94DF}" dt="2019-07-30T18:12:25.423" v="1254" actId="164"/>
          <ac:grpSpMkLst>
            <pc:docMk/>
            <pc:sldMk cId="3339730427" sldId="463"/>
            <ac:grpSpMk id="8" creationId="{653F276F-8A8A-914D-ADC1-57CACE9C2C86}"/>
          </ac:grpSpMkLst>
        </pc:grpChg>
        <pc:grpChg chg="add mod">
          <ac:chgData name="Robert Edwards (student)" userId="ce6dd584-5663-48f1-a6a7-77dd51bc8d95" providerId="ADAL" clId="{80B38C08-DCBD-CA45-981C-574D37DB94DF}" dt="2019-07-30T18:16:01.622" v="1290" actId="164"/>
          <ac:grpSpMkLst>
            <pc:docMk/>
            <pc:sldMk cId="3339730427" sldId="463"/>
            <ac:grpSpMk id="19" creationId="{BB07C9C5-4E93-5846-8820-D43D3406075E}"/>
          </ac:grpSpMkLst>
        </pc:grpChg>
        <pc:grpChg chg="add mod">
          <ac:chgData name="Robert Edwards (student)" userId="ce6dd584-5663-48f1-a6a7-77dd51bc8d95" providerId="ADAL" clId="{80B38C08-DCBD-CA45-981C-574D37DB94DF}" dt="2019-07-30T18:19:33.709" v="1357" actId="164"/>
          <ac:grpSpMkLst>
            <pc:docMk/>
            <pc:sldMk cId="3339730427" sldId="463"/>
            <ac:grpSpMk id="22" creationId="{4311E29B-963A-2B44-8A76-0439097E554F}"/>
          </ac:grpSpMkLst>
        </pc:grpChg>
        <pc:grpChg chg="add mod">
          <ac:chgData name="Robert Edwards (student)" userId="ce6dd584-5663-48f1-a6a7-77dd51bc8d95" providerId="ADAL" clId="{80B38C08-DCBD-CA45-981C-574D37DB94DF}" dt="2019-07-30T18:19:02.229" v="1353" actId="164"/>
          <ac:grpSpMkLst>
            <pc:docMk/>
            <pc:sldMk cId="3339730427" sldId="463"/>
            <ac:grpSpMk id="26" creationId="{45642139-8FFC-C249-977C-D76E37256C29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8" creationId="{47F1E34E-79E7-214F-99C4-0E35CB67496A}"/>
          </ac:grpSpMkLst>
        </pc:grpChg>
        <pc:grpChg chg="mod">
          <ac:chgData name="Robert Edwards (student)" userId="ce6dd584-5663-48f1-a6a7-77dd51bc8d95" providerId="ADAL" clId="{80B38C08-DCBD-CA45-981C-574D37DB94DF}" dt="2019-07-30T18:18:19.443" v="1330"/>
          <ac:grpSpMkLst>
            <pc:docMk/>
            <pc:sldMk cId="3339730427" sldId="463"/>
            <ac:grpSpMk id="29" creationId="{DB1DCB95-A7ED-3545-81DB-BA805A0BF098}"/>
          </ac:grpSpMkLst>
        </pc:grpChg>
        <pc:grpChg chg="add mod">
          <ac:chgData name="Robert Edwards (student)" userId="ce6dd584-5663-48f1-a6a7-77dd51bc8d95" providerId="ADAL" clId="{80B38C08-DCBD-CA45-981C-574D37DB94DF}" dt="2019-07-30T18:19:18.774" v="1355" actId="164"/>
          <ac:grpSpMkLst>
            <pc:docMk/>
            <pc:sldMk cId="3339730427" sldId="463"/>
            <ac:grpSpMk id="39" creationId="{308DFE96-CBC9-3C4E-BC30-B3D76E82B20D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1" creationId="{358187F2-BFE2-5445-B050-05A9F695BA92}"/>
          </ac:grpSpMkLst>
        </pc:grpChg>
        <pc:grpChg chg="mod">
          <ac:chgData name="Robert Edwards (student)" userId="ce6dd584-5663-48f1-a6a7-77dd51bc8d95" providerId="ADAL" clId="{80B38C08-DCBD-CA45-981C-574D37DB94DF}" dt="2019-07-30T18:18:33.403" v="1347"/>
          <ac:grpSpMkLst>
            <pc:docMk/>
            <pc:sldMk cId="3339730427" sldId="463"/>
            <ac:grpSpMk id="42" creationId="{FFA2CF08-5851-FC49-884E-F1F4E9C912C9}"/>
          </ac:grpSpMkLst>
        </pc:grpChg>
        <pc:grpChg chg="add mod">
          <ac:chgData name="Robert Edwards (student)" userId="ce6dd584-5663-48f1-a6a7-77dd51bc8d95" providerId="ADAL" clId="{80B38C08-DCBD-CA45-981C-574D37DB94DF}" dt="2019-07-30T18:19:12.070" v="1354" actId="1076"/>
          <ac:grpSpMkLst>
            <pc:docMk/>
            <pc:sldMk cId="3339730427" sldId="463"/>
            <ac:grpSpMk id="52" creationId="{667D16C0-D0F9-3D41-A38D-68C20BE8754D}"/>
          </ac:grpSpMkLst>
        </pc:grpChg>
        <pc:grpChg chg="add mod">
          <ac:chgData name="Robert Edwards (student)" userId="ce6dd584-5663-48f1-a6a7-77dd51bc8d95" providerId="ADAL" clId="{80B38C08-DCBD-CA45-981C-574D37DB94DF}" dt="2019-07-30T18:19:24.605" v="1356" actId="1076"/>
          <ac:grpSpMkLst>
            <pc:docMk/>
            <pc:sldMk cId="3339730427" sldId="463"/>
            <ac:grpSpMk id="53" creationId="{9BE734C5-5692-4845-8687-CF2F9CDB83DF}"/>
          </ac:grpSpMkLst>
        </pc:grpChg>
        <pc:grpChg chg="add mod">
          <ac:chgData name="Robert Edwards (student)" userId="ce6dd584-5663-48f1-a6a7-77dd51bc8d95" providerId="ADAL" clId="{80B38C08-DCBD-CA45-981C-574D37DB94DF}" dt="2019-07-30T18:19:39.221" v="1358" actId="1076"/>
          <ac:grpSpMkLst>
            <pc:docMk/>
            <pc:sldMk cId="3339730427" sldId="463"/>
            <ac:grpSpMk id="54" creationId="{1FF4E371-2282-304E-A476-1FA2BDB18E01}"/>
          </ac:grpSpMkLst>
        </pc:grpChg>
        <pc:picChg chg="mod">
          <ac:chgData name="Robert Edwards (student)" userId="ce6dd584-5663-48f1-a6a7-77dd51bc8d95" providerId="ADAL" clId="{80B38C08-DCBD-CA45-981C-574D37DB94DF}" dt="2019-07-30T18:18:54.105" v="1352" actId="1076"/>
          <ac:picMkLst>
            <pc:docMk/>
            <pc:sldMk cId="3339730427" sldId="463"/>
            <ac:picMk id="7" creationId="{00000000-0000-0000-0000-000000000000}"/>
          </ac:picMkLst>
        </pc:picChg>
        <pc:cxnChg chg="mod">
          <ac:chgData name="Robert Edwards (student)" userId="ce6dd584-5663-48f1-a6a7-77dd51bc8d95" providerId="ADAL" clId="{80B38C08-DCBD-CA45-981C-574D37DB94DF}" dt="2019-07-30T18:12:52.223" v="1259" actId="1076"/>
          <ac:cxnSpMkLst>
            <pc:docMk/>
            <pc:sldMk cId="3339730427" sldId="463"/>
            <ac:cxnSpMk id="13" creationId="{9EF59555-9619-9B45-9F5A-A0F7EAA9DC29}"/>
          </ac:cxnSpMkLst>
        </pc:cxnChg>
        <pc:cxnChg chg="del mod">
          <ac:chgData name="Robert Edwards (student)" userId="ce6dd584-5663-48f1-a6a7-77dd51bc8d95" providerId="ADAL" clId="{80B38C08-DCBD-CA45-981C-574D37DB94DF}" dt="2019-07-30T18:11:36.940" v="1245" actId="478"/>
          <ac:cxnSpMkLst>
            <pc:docMk/>
            <pc:sldMk cId="3339730427" sldId="463"/>
            <ac:cxnSpMk id="14" creationId="{FF7F2553-3565-FB48-8C9B-5F85DDB61D5C}"/>
          </ac:cxnSpMkLst>
        </pc:cxnChg>
        <pc:cxnChg chg="del">
          <ac:chgData name="Robert Edwards (student)" userId="ce6dd584-5663-48f1-a6a7-77dd51bc8d95" providerId="ADAL" clId="{80B38C08-DCBD-CA45-981C-574D37DB94DF}" dt="2019-07-30T18:11:56.299" v="1251" actId="478"/>
          <ac:cxnSpMkLst>
            <pc:docMk/>
            <pc:sldMk cId="3339730427" sldId="463"/>
            <ac:cxnSpMk id="15" creationId="{EA78350F-A28A-184A-9620-8B0DE11A297C}"/>
          </ac:cxnSpMkLst>
        </pc:cxnChg>
        <pc:cxnChg chg="add mod">
          <ac:chgData name="Robert Edwards (student)" userId="ce6dd584-5663-48f1-a6a7-77dd51bc8d95" providerId="ADAL" clId="{80B38C08-DCBD-CA45-981C-574D37DB94DF}" dt="2019-07-30T18:13:04.038" v="1262" actId="1076"/>
          <ac:cxnSpMkLst>
            <pc:docMk/>
            <pc:sldMk cId="3339730427" sldId="463"/>
            <ac:cxnSpMk id="17" creationId="{37100052-37BF-0642-83D5-4392032D4D5E}"/>
          </ac:cxnSpMkLst>
        </pc:cxnChg>
        <pc:cxnChg chg="add mod">
          <ac:chgData name="Robert Edwards (student)" userId="ce6dd584-5663-48f1-a6a7-77dd51bc8d95" providerId="ADAL" clId="{80B38C08-DCBD-CA45-981C-574D37DB94DF}" dt="2019-07-30T18:13:08.342" v="1264" actId="1076"/>
          <ac:cxnSpMkLst>
            <pc:docMk/>
            <pc:sldMk cId="3339730427" sldId="463"/>
            <ac:cxnSpMk id="18" creationId="{09F4EAE0-4CAE-1B49-804C-3D2EE123CCE3}"/>
          </ac:cxnSpMkLst>
        </pc:cxnChg>
        <pc:cxnChg chg="add mod">
          <ac:chgData name="Robert Edwards (student)" userId="ce6dd584-5663-48f1-a6a7-77dd51bc8d95" providerId="ADAL" clId="{80B38C08-DCBD-CA45-981C-574D37DB94DF}" dt="2019-07-30T18:19:33.709" v="1357" actId="164"/>
          <ac:cxnSpMkLst>
            <pc:docMk/>
            <pc:sldMk cId="3339730427" sldId="463"/>
            <ac:cxnSpMk id="24" creationId="{FF0AD54F-DA3A-4647-BB74-E4134F0AD8E1}"/>
          </ac:cxnSpMkLst>
        </pc:cxnChg>
        <pc:cxnChg chg="add mod">
          <ac:chgData name="Robert Edwards (student)" userId="ce6dd584-5663-48f1-a6a7-77dd51bc8d95" providerId="ADAL" clId="{80B38C08-DCBD-CA45-981C-574D37DB94DF}" dt="2019-07-30T18:19:02.229" v="1353" actId="164"/>
          <ac:cxnSpMkLst>
            <pc:docMk/>
            <pc:sldMk cId="3339730427" sldId="463"/>
            <ac:cxnSpMk id="38" creationId="{E4543CF7-52B2-FA49-868E-7367027AF4DE}"/>
          </ac:cxnSpMkLst>
        </pc:cxnChg>
        <pc:cxnChg chg="add mod">
          <ac:chgData name="Robert Edwards (student)" userId="ce6dd584-5663-48f1-a6a7-77dd51bc8d95" providerId="ADAL" clId="{80B38C08-DCBD-CA45-981C-574D37DB94DF}" dt="2019-07-30T18:19:18.774" v="1355" actId="164"/>
          <ac:cxnSpMkLst>
            <pc:docMk/>
            <pc:sldMk cId="3339730427" sldId="463"/>
            <ac:cxnSpMk id="51" creationId="{4F6BCE32-4F75-D947-975C-C252565661F7}"/>
          </ac:cxnSpMkLst>
        </pc:cxnChg>
      </pc:sldChg>
      <pc:sldChg chg="addSp delSp modSp add modAnim modNotesTx">
        <pc:chgData name="Robert Edwards (student)" userId="ce6dd584-5663-48f1-a6a7-77dd51bc8d95" providerId="ADAL" clId="{80B38C08-DCBD-CA45-981C-574D37DB94DF}" dt="2019-07-30T19:44:42.765" v="1876"/>
        <pc:sldMkLst>
          <pc:docMk/>
          <pc:sldMk cId="3905646692" sldId="464"/>
        </pc:sldMkLst>
        <pc:spChg chg="del mod">
          <ac:chgData name="Robert Edwards (student)" userId="ce6dd584-5663-48f1-a6a7-77dd51bc8d95" providerId="ADAL" clId="{80B38C08-DCBD-CA45-981C-574D37DB94DF}" dt="2019-07-30T18:33:07.538" v="1551"/>
          <ac:spMkLst>
            <pc:docMk/>
            <pc:sldMk cId="3905646692" sldId="464"/>
            <ac:spMk id="2" creationId="{00000000-0000-0000-0000-000000000000}"/>
          </ac:spMkLst>
        </pc:spChg>
        <pc:spChg chg="mod">
          <ac:chgData name="Robert Edwards (student)" userId="ce6dd584-5663-48f1-a6a7-77dd51bc8d95" providerId="ADAL" clId="{80B38C08-DCBD-CA45-981C-574D37DB94DF}" dt="2019-07-30T19:44:13.790" v="1839" actId="20577"/>
          <ac:spMkLst>
            <pc:docMk/>
            <pc:sldMk cId="3905646692" sldId="464"/>
            <ac:spMk id="5" creationId="{00000000-0000-0000-0000-000000000000}"/>
          </ac:spMkLst>
        </pc:spChg>
        <pc:spChg chg="add mod">
          <ac:chgData name="Robert Edwards (student)" userId="ce6dd584-5663-48f1-a6a7-77dd51bc8d95" providerId="ADAL" clId="{80B38C08-DCBD-CA45-981C-574D37DB94DF}" dt="2019-07-30T19:44:35.808" v="1875" actId="20577"/>
          <ac:spMkLst>
            <pc:docMk/>
            <pc:sldMk cId="3905646692" sldId="464"/>
            <ac:spMk id="9" creationId="{1550EBD7-6FE1-EF40-821A-3AD0B16F8670}"/>
          </ac:spMkLst>
        </pc:spChg>
        <pc:picChg chg="add mod">
          <ac:chgData name="Robert Edwards (student)" userId="ce6dd584-5663-48f1-a6a7-77dd51bc8d95" providerId="ADAL" clId="{80B38C08-DCBD-CA45-981C-574D37DB94DF}" dt="2019-07-30T18:49:04.926" v="1808" actId="1076"/>
          <ac:picMkLst>
            <pc:docMk/>
            <pc:sldMk cId="3905646692" sldId="464"/>
            <ac:picMk id="4" creationId="{2180F1FC-67E3-3F46-871F-6F2099D02496}"/>
          </ac:picMkLst>
        </pc:picChg>
        <pc:picChg chg="add mod">
          <ac:chgData name="Robert Edwards (student)" userId="ce6dd584-5663-48f1-a6a7-77dd51bc8d95" providerId="ADAL" clId="{80B38C08-DCBD-CA45-981C-574D37DB94DF}" dt="2019-07-30T18:50:09.086" v="1816" actId="1076"/>
          <ac:picMkLst>
            <pc:docMk/>
            <pc:sldMk cId="3905646692" sldId="464"/>
            <ac:picMk id="7" creationId="{0CCC1EE8-42BD-104A-8046-946423052B51}"/>
          </ac:picMkLst>
        </pc:picChg>
        <pc:picChg chg="add mod">
          <ac:chgData name="Robert Edwards (student)" userId="ce6dd584-5663-48f1-a6a7-77dd51bc8d95" providerId="ADAL" clId="{80B38C08-DCBD-CA45-981C-574D37DB94DF}" dt="2019-07-30T18:50:09.086" v="1816" actId="1076"/>
          <ac:picMkLst>
            <pc:docMk/>
            <pc:sldMk cId="3905646692" sldId="464"/>
            <ac:picMk id="10" creationId="{458A2FD3-5532-6343-A0A4-391140618AEC}"/>
          </ac:picMkLst>
        </pc:picChg>
      </pc:sldChg>
    </pc:docChg>
  </pc:docChgLst>
</pc:chgInfo>
</file>

<file path=ppt/media/image1.jpg>
</file>

<file path=ppt/media/image10.png>
</file>

<file path=ppt/media/image11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433B5-D728-E146-B948-C37A5EC05FB8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02F00-C535-204F-B4B5-528FB2DC4F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6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hs.uk/conditions/acute-respiratory-distress-syndrome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nhs.uk/conditions/shortness-of-breath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ute_respiratory_distress_syndrom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semanticscholar.org/paper/Fifty-Years-of-Research-in-ARDS.-Is-Extracorporeal-Leprince-Pesenti/ca0ada0ed074e8c7c09fe0fdfe2f084be0758563" TargetMode="External"/><Relationship Id="rId5" Type="http://schemas.openxmlformats.org/officeDocument/2006/relationships/hyperlink" Target="https://en.wikipedia.org/wiki/Extracorporeal_membrane_oxygenation#cite_note-pmid9310799-7" TargetMode="External"/><Relationship Id="rId4" Type="http://schemas.openxmlformats.org/officeDocument/2006/relationships/hyperlink" Target="https://en.wikipedia.org/wiki/Extracorporeal_membrane_oxygenation#cite_note-pmid9315812-6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8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7661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961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82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9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https://www.nhs.uk/conditions/acute-respiratory-distress-syndrome/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Acute respiratory distress syndrome (ARDS) is a life-threatening condition where the lungs can't provide the body's vital organs with enough oxygen.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 usually a complication of a serious existing health condition. Most people have therefore already been admitted to hospital by the time they develop ARDS.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Symptoms of ARDS can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severe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shortness of breath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rapid, shallow breathing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tiredness, drowsiness or confusion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feeling faint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32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1. A method of providing extended cardiac and respiratory support in patients with insufficient gas exchange or perfusion to sustain life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Early studies had shown survival benefit with use of ECMO for people in acute respiratory failure especially in the setting of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cute respiratory distress syndrome"/>
              </a:rPr>
              <a:t>acute respiratory distress syndrome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[6]</a:t>
            </a:r>
            <a:r>
              <a:rPr lang="en-GB" sz="1200" b="0" i="0" u="none" strike="noStrike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[7]</a:t>
            </a:r>
            <a:endParaRPr lang="en-GB" sz="1200" b="0" i="0" u="none" strike="noStrike" kern="1200" baseline="300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Peek, GJ; Moore, HM; Moore, N;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Sosnowski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AW;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Firmin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RK (1997). "Extracorporeal membrane oxygenation for adult respiratory failure".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Chest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Lewandowski, K.;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Rossaint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Pappert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Gerlach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Slama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K.-J.;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Weidemann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H.; Frey, D. J. M.; Hoffmann, O.;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Keske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U. (1997). "High survival rate in 122 ARDS patients managed according to a clinical algorithm including extracorporeal membrane oxygenation". 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Intensive Care Medicine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hlinkClick r:id="rId6"/>
              </a:rPr>
              <a:t>https://www.semanticscholar.org/paper/Fifty-Years-of-Research-in-ARDS.-Is-Extracorporeal-Leprince-Pesenti/ca0ada0ed074e8c7c09fe0fdfe2f084be0758563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26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**Should this have a title slide?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45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Imbalanced Data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Response variable </a:t>
            </a:r>
            <a:r>
              <a:rPr lang="en-US" b="0" dirty="0" err="1"/>
              <a:t>ECMO_Survival</a:t>
            </a: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Gender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Disease Indication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66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Many outliers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Highly skewed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73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No clear linear separations in </a:t>
            </a:r>
            <a:r>
              <a:rPr lang="en-US" b="1" dirty="0" err="1"/>
              <a:t>ECMO_Survival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Variables showing some group distinction: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PreECMO_Lactate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PreECMO_pH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1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ROC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r>
              <a:rPr lang="en-US" b="1" dirty="0"/>
              <a:t>AUC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endParaRPr lang="en-US" b="1" dirty="0"/>
          </a:p>
          <a:p>
            <a:r>
              <a:rPr lang="en-US" b="1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A02F00-C535-204F-B4B5-528FB2DC4F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869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634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539551" y="1203599"/>
            <a:ext cx="3744417" cy="5040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400" dirty="0"/>
              <a:t>Title: Font size 24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140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747815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</p:sldLayoutIdLst>
  <p:hf sldNum="0"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 spc="-10">
          <a:solidFill>
            <a:srgbClr val="483F6A"/>
          </a:solidFill>
          <a:latin typeface="Times New Roman"/>
          <a:ea typeface="ヒラギノ角ゴ Pro W3" charset="0"/>
          <a:cs typeface="Times New Roman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483F6A"/>
          </a:solidFill>
          <a:latin typeface="Times New Roman" charset="0"/>
          <a:ea typeface="ヒラギノ角ゴ Pro W3" charset="0"/>
          <a:cs typeface="Times New Roman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rgbClr val="00213B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1600">
          <a:solidFill>
            <a:srgbClr val="4F5961"/>
          </a:solidFill>
          <a:latin typeface="+mn-lt"/>
          <a:ea typeface="ヒラギノ角ゴ Pro W3" charset="0"/>
          <a:cs typeface="ヒラギノ角ゴ Pro W3" charset="0"/>
        </a:defRPr>
      </a:lvl1pPr>
      <a:lvl2pPr marL="4572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ヒラギノ角ゴ Pro W3" charset="0"/>
          <a:cs typeface="ＭＳ Ｐゴシック" charset="0"/>
        </a:defRPr>
      </a:lvl2pPr>
      <a:lvl3pPr marL="914400" algn="l" rtl="0" eaLnBrk="1" fontAlgn="base" hangingPunct="1">
        <a:spcBef>
          <a:spcPct val="20000"/>
        </a:spcBef>
        <a:spcAft>
          <a:spcPct val="0"/>
        </a:spcAft>
        <a:defRPr sz="1200" b="1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3pPr>
      <a:lvl4pPr marL="13716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4pPr>
      <a:lvl5pPr marL="1828800" algn="l" rtl="0" eaLnBrk="1" fontAlgn="base" hangingPunct="1">
        <a:spcBef>
          <a:spcPct val="20000"/>
        </a:spcBef>
        <a:spcAft>
          <a:spcPct val="0"/>
        </a:spcAft>
        <a:defRPr sz="1200">
          <a:solidFill>
            <a:srgbClr val="00213B"/>
          </a:solidFill>
          <a:latin typeface="+mn-lt"/>
          <a:ea typeface="ＭＳ Ｐゴシック" charset="0"/>
          <a:cs typeface="ＭＳ Ｐゴシック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rgbClr val="00213B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cbi.nlm.nih.gov/pubmed/28459322/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e tower of the main building with the city in the background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5A592FA-C535-124E-A8E7-844425B8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6" y="1250950"/>
            <a:ext cx="6408710" cy="1248792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ea typeface="+mj-ea"/>
              </a:rPr>
              <a:t>Survival Prediction of Extracorporeal Membrane Oxygenation Treatment on Patients with Acute Respiratory Distress Syndrome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650459D-5F1E-5640-87B5-00F2D9510815}"/>
              </a:ext>
            </a:extLst>
          </p:cNvPr>
          <p:cNvSpPr txBox="1">
            <a:spLocks/>
          </p:cNvSpPr>
          <p:nvPr/>
        </p:nvSpPr>
        <p:spPr bwMode="auto">
          <a:xfrm>
            <a:off x="467546" y="3003798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r>
              <a:rPr lang="en-US" altLang="en-US" sz="2000" kern="0" dirty="0">
                <a:solidFill>
                  <a:srgbClr val="003560"/>
                </a:solidFill>
                <a:latin typeface="Arial" charset="0"/>
                <a:ea typeface="ヒラギノ角ゴ Pro W3" charset="-128"/>
                <a:cs typeface="ヒラギノ角ゴ Pro W3" charset="-128"/>
              </a:rPr>
              <a:t>Robert Edwards</a:t>
            </a:r>
          </a:p>
        </p:txBody>
      </p:sp>
    </p:spTree>
    <p:extLst>
      <p:ext uri="{BB962C8B-B14F-4D97-AF65-F5344CB8AC3E}">
        <p14:creationId xmlns:p14="http://schemas.microsoft.com/office/powerpoint/2010/main" val="587772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Violin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FDE57D-7A80-4848-A8CA-782BC3548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476" y="-12076"/>
            <a:ext cx="6455047" cy="51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31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Pairs Plot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99BA40-919A-8D42-8773-FB5CE7E2A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312" y="1326"/>
            <a:ext cx="64293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82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833917" y="1995686"/>
            <a:ext cx="1476165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89751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608513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Models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Logistic Regression 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ＭＳ Ｐゴシック" charset="-128"/>
                <a:cs typeface="Arial" panose="020B0604020202020204" pitchFamily="34" charset="0"/>
              </a:rPr>
              <a:t>Logistic Regression + LASSO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LDA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QDA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Classification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Support Vector Classifier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AD09CFF-2F4C-6E46-BFAE-12CC74A9A0DD}"/>
              </a:ext>
            </a:extLst>
          </p:cNvPr>
          <p:cNvSpPr txBox="1">
            <a:spLocks/>
          </p:cNvSpPr>
          <p:nvPr/>
        </p:nvSpPr>
        <p:spPr>
          <a:xfrm>
            <a:off x="1835696" y="424247"/>
            <a:ext cx="4104457" cy="504055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 spc="-10">
                <a:solidFill>
                  <a:srgbClr val="003560"/>
                </a:solidFill>
                <a:latin typeface="Arial" charset="0"/>
                <a:ea typeface="Arial" charset="0"/>
                <a:cs typeface="Arial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483F6A"/>
                </a:solidFill>
                <a:latin typeface="Times New Roman" charset="0"/>
                <a:ea typeface="ヒラギノ角ゴ Pro W3" charset="0"/>
                <a:cs typeface="Times New Roman" pitchFamily="18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00213B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sz="2400" kern="0" dirty="0"/>
              <a:t>Methods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AABF8-3BED-3140-AB76-BE4D91A0BF04}"/>
              </a:ext>
            </a:extLst>
          </p:cNvPr>
          <p:cNvGrpSpPr/>
          <p:nvPr/>
        </p:nvGrpSpPr>
        <p:grpSpPr>
          <a:xfrm>
            <a:off x="5205889" y="256486"/>
            <a:ext cx="2437082" cy="4644184"/>
            <a:chOff x="5205889" y="256486"/>
            <a:chExt cx="2437082" cy="4644184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1358F50-6DA1-6F43-9926-72CE96F452D3}"/>
                </a:ext>
              </a:extLst>
            </p:cNvPr>
            <p:cNvSpPr/>
            <p:nvPr/>
          </p:nvSpPr>
          <p:spPr bwMode="auto">
            <a:xfrm>
              <a:off x="5220072" y="256486"/>
              <a:ext cx="2422899" cy="58707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Split Data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(train / validation / test)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BCE8FD9-EFFF-5B4B-825F-C2B0D6542448}"/>
                </a:ext>
              </a:extLst>
            </p:cNvPr>
            <p:cNvSpPr/>
            <p:nvPr/>
          </p:nvSpPr>
          <p:spPr bwMode="auto">
            <a:xfrm>
              <a:off x="5205889" y="1331716"/>
              <a:ext cx="2437082" cy="58259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Train Models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(training set)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452295CB-A0DB-844A-AEA2-EDE9219D7AA6}"/>
                </a:ext>
              </a:extLst>
            </p:cNvPr>
            <p:cNvSpPr/>
            <p:nvPr/>
          </p:nvSpPr>
          <p:spPr bwMode="auto">
            <a:xfrm>
              <a:off x="5220072" y="2399734"/>
              <a:ext cx="2422899" cy="1411332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Model Selection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(validation set)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Error Rate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ROC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AUC</a:t>
              </a:r>
            </a:p>
            <a:p>
              <a:pPr marL="342900" marR="0" indent="-342900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F1 Score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10193B2-CFFD-904F-BD72-590948A5182D}"/>
                </a:ext>
              </a:extLst>
            </p:cNvPr>
            <p:cNvSpPr/>
            <p:nvPr/>
          </p:nvSpPr>
          <p:spPr bwMode="auto">
            <a:xfrm>
              <a:off x="5220072" y="4290842"/>
              <a:ext cx="2422899" cy="60982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ea typeface="ＭＳ Ｐゴシック" charset="-128"/>
                  <a:cs typeface="ＭＳ Ｐゴシック" charset="-128"/>
                </a:rPr>
                <a:t>Future Performance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(test set)</a:t>
              </a:r>
            </a:p>
          </p:txBody>
        </p:sp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570FD924-06E0-EF4E-A7F6-E936AD005B0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84355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D115D7-BE3A-7B4F-B4FC-8BE23FB2320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10200" y="1914308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BFA013B-10C4-F540-8D66-149125259BD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406400" y="3811066"/>
              <a:ext cx="0" cy="488158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9839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8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424247"/>
            <a:ext cx="4680521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Advanced Section: Imputation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1FF4E371-2282-304E-A476-1FA2BDB18E01}"/>
              </a:ext>
            </a:extLst>
          </p:cNvPr>
          <p:cNvGrpSpPr/>
          <p:nvPr/>
        </p:nvGrpSpPr>
        <p:grpSpPr>
          <a:xfrm>
            <a:off x="822706" y="1214187"/>
            <a:ext cx="1668619" cy="3775613"/>
            <a:chOff x="827473" y="1214187"/>
            <a:chExt cx="1668619" cy="377561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311E29B-963A-2B44-8A76-0439097E554F}"/>
                </a:ext>
              </a:extLst>
            </p:cNvPr>
            <p:cNvGrpSpPr/>
            <p:nvPr/>
          </p:nvGrpSpPr>
          <p:grpSpPr>
            <a:xfrm>
              <a:off x="827473" y="1995685"/>
              <a:ext cx="1668619" cy="2994115"/>
              <a:chOff x="971600" y="1521850"/>
              <a:chExt cx="1668619" cy="2994115"/>
            </a:xfrm>
          </p:grpSpPr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0D8B527C-E062-7B4E-9C61-3D8CEA8BC8BF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B07C9C5-4E93-5846-8820-D43D3406075E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653F276F-8A8A-914D-ADC1-57CACE9C2C86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9" name="Rounded Rectangle 8">
                    <a:extLst>
                      <a:ext uri="{FF2B5EF4-FFF2-40B4-BE49-F238E27FC236}">
                        <a16:creationId xmlns:a16="http://schemas.microsoft.com/office/drawing/2014/main" id="{F7180C20-0482-0041-81F6-F709DD11FC2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10" name="Rounded Rectangle 9">
                    <a:extLst>
                      <a:ext uri="{FF2B5EF4-FFF2-40B4-BE49-F238E27FC236}">
                        <a16:creationId xmlns:a16="http://schemas.microsoft.com/office/drawing/2014/main" id="{38CECF11-0A58-BB4F-9198-5343C941EF0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11" name="Rounded Rectangle 10">
                    <a:extLst>
                      <a:ext uri="{FF2B5EF4-FFF2-40B4-BE49-F238E27FC236}">
                        <a16:creationId xmlns:a16="http://schemas.microsoft.com/office/drawing/2014/main" id="{3A2C6E99-08C6-1844-90C7-6B9D4C4D7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12" name="Rounded Rectangle 11">
                    <a:extLst>
                      <a:ext uri="{FF2B5EF4-FFF2-40B4-BE49-F238E27FC236}">
                        <a16:creationId xmlns:a16="http://schemas.microsoft.com/office/drawing/2014/main" id="{C295009E-E88E-9E46-9535-0D20A92770D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9EF59555-9619-9B45-9F5A-A0F7EAA9DC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37100052-37BF-0642-83D5-4392032D4D5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09F4EAE0-4CAE-1B49-804C-3D2EE123CCE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2E5A3E04-8BC5-DA43-AD99-4B2AAE1D0F5E}"/>
                </a:ext>
              </a:extLst>
            </p:cNvPr>
            <p:cNvSpPr/>
            <p:nvPr/>
          </p:nvSpPr>
          <p:spPr bwMode="auto">
            <a:xfrm>
              <a:off x="969965" y="1214187"/>
              <a:ext cx="1380586" cy="450709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Listwise Deletion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900" dirty="0">
                  <a:ea typeface="ＭＳ Ｐゴシック" charset="-128"/>
                  <a:cs typeface="ＭＳ Ｐゴシック" charset="-128"/>
                </a:rPr>
                <a:t>(n = 313)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FF0AD54F-DA3A-4647-BB74-E4134F0AD8E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660258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67D16C0-D0F9-3D41-A38D-68C20BE8754D}"/>
              </a:ext>
            </a:extLst>
          </p:cNvPr>
          <p:cNvGrpSpPr/>
          <p:nvPr/>
        </p:nvGrpSpPr>
        <p:grpSpPr>
          <a:xfrm>
            <a:off x="3408097" y="1210352"/>
            <a:ext cx="1668619" cy="3779448"/>
            <a:chOff x="3389888" y="1210352"/>
            <a:chExt cx="1668619" cy="3779448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5642139-8FFC-C249-977C-D76E37256C29}"/>
                </a:ext>
              </a:extLst>
            </p:cNvPr>
            <p:cNvGrpSpPr/>
            <p:nvPr/>
          </p:nvGrpSpPr>
          <p:grpSpPr>
            <a:xfrm>
              <a:off x="3389888" y="1995685"/>
              <a:ext cx="1668619" cy="2994115"/>
              <a:chOff x="971600" y="1521850"/>
              <a:chExt cx="1668619" cy="2994115"/>
            </a:xfrm>
          </p:grpSpPr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CFC2A9A7-0473-6B48-8405-017A21D96294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7F1E34E-79E7-214F-99C4-0E35CB67496A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DB1DCB95-A7ED-3545-81DB-BA805A0BF098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32" name="Rounded Rectangle 31">
                    <a:extLst>
                      <a:ext uri="{FF2B5EF4-FFF2-40B4-BE49-F238E27FC236}">
                        <a16:creationId xmlns:a16="http://schemas.microsoft.com/office/drawing/2014/main" id="{CE9B69E7-D75B-3D42-ADD7-2B34213BFDC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33" name="Rounded Rectangle 32">
                    <a:extLst>
                      <a:ext uri="{FF2B5EF4-FFF2-40B4-BE49-F238E27FC236}">
                        <a16:creationId xmlns:a16="http://schemas.microsoft.com/office/drawing/2014/main" id="{EAAE1F67-0B46-3C43-9CE0-B92F46BED5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34" name="Rounded Rectangle 33">
                    <a:extLst>
                      <a:ext uri="{FF2B5EF4-FFF2-40B4-BE49-F238E27FC236}">
                        <a16:creationId xmlns:a16="http://schemas.microsoft.com/office/drawing/2014/main" id="{2926E95C-DBAD-A241-B281-E1DCCF70FC30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35" name="Rounded Rectangle 34">
                    <a:extLst>
                      <a:ext uri="{FF2B5EF4-FFF2-40B4-BE49-F238E27FC236}">
                        <a16:creationId xmlns:a16="http://schemas.microsoft.com/office/drawing/2014/main" id="{4BF54663-4626-DF4C-A960-93E93C62088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36" name="Straight Arrow Connector 35">
                    <a:extLst>
                      <a:ext uri="{FF2B5EF4-FFF2-40B4-BE49-F238E27FC236}">
                        <a16:creationId xmlns:a16="http://schemas.microsoft.com/office/drawing/2014/main" id="{251411AB-BF4A-334C-B21B-EC40854D1C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30" name="Straight Arrow Connector 29">
                  <a:extLst>
                    <a:ext uri="{FF2B5EF4-FFF2-40B4-BE49-F238E27FC236}">
                      <a16:creationId xmlns:a16="http://schemas.microsoft.com/office/drawing/2014/main" id="{9243C88A-C207-6747-8E79-BF2B104927D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Straight Arrow Connector 30">
                  <a:extLst>
                    <a:ext uri="{FF2B5EF4-FFF2-40B4-BE49-F238E27FC236}">
                      <a16:creationId xmlns:a16="http://schemas.microsoft.com/office/drawing/2014/main" id="{D129BB84-B7E5-2343-8E49-C5540884742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E7804DBF-0028-FF48-8264-F7112692024B}"/>
                </a:ext>
              </a:extLst>
            </p:cNvPr>
            <p:cNvSpPr/>
            <p:nvPr/>
          </p:nvSpPr>
          <p:spPr bwMode="auto">
            <a:xfrm>
              <a:off x="3532380" y="1210352"/>
              <a:ext cx="1380586" cy="454544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Mean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E4543CF7-52B2-FA49-868E-7367027AF4DE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222673" y="1672810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BE734C5-5692-4845-8687-CF2F9CDB83DF}"/>
              </a:ext>
            </a:extLst>
          </p:cNvPr>
          <p:cNvGrpSpPr/>
          <p:nvPr/>
        </p:nvGrpSpPr>
        <p:grpSpPr>
          <a:xfrm>
            <a:off x="6131213" y="1210352"/>
            <a:ext cx="1668619" cy="3779448"/>
            <a:chOff x="6083770" y="1199503"/>
            <a:chExt cx="1668619" cy="377944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08DFE96-CBC9-3C4E-BC30-B3D76E82B20D}"/>
                </a:ext>
              </a:extLst>
            </p:cNvPr>
            <p:cNvGrpSpPr/>
            <p:nvPr/>
          </p:nvGrpSpPr>
          <p:grpSpPr>
            <a:xfrm>
              <a:off x="6083770" y="1984836"/>
              <a:ext cx="1668619" cy="2994115"/>
              <a:chOff x="971600" y="1521850"/>
              <a:chExt cx="1668619" cy="2994115"/>
            </a:xfrm>
          </p:grpSpPr>
          <p:sp>
            <p:nvSpPr>
              <p:cNvPr id="40" name="Rounded Rectangle 39">
                <a:extLst>
                  <a:ext uri="{FF2B5EF4-FFF2-40B4-BE49-F238E27FC236}">
                    <a16:creationId xmlns:a16="http://schemas.microsoft.com/office/drawing/2014/main" id="{C19BCDDD-1016-CE4B-A745-FC753BB52346}"/>
                  </a:ext>
                </a:extLst>
              </p:cNvPr>
              <p:cNvSpPr/>
              <p:nvPr/>
            </p:nvSpPr>
            <p:spPr bwMode="auto">
              <a:xfrm>
                <a:off x="971600" y="1521850"/>
                <a:ext cx="1668619" cy="2994115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 w="9525" cap="flat" cmpd="sng" algn="ctr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lang="en-US" sz="1200" dirty="0">
                  <a:ea typeface="ＭＳ Ｐゴシック" charset="-128"/>
                  <a:cs typeface="ＭＳ Ｐゴシック" charset="-128"/>
                </a:endParaRPr>
              </a:p>
            </p:txBody>
          </p: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358187F2-BFE2-5445-B050-05A9F695BA92}"/>
                  </a:ext>
                </a:extLst>
              </p:cNvPr>
              <p:cNvGrpSpPr/>
              <p:nvPr/>
            </p:nvGrpSpPr>
            <p:grpSpPr>
              <a:xfrm>
                <a:off x="1187624" y="1635646"/>
                <a:ext cx="1236572" cy="2790141"/>
                <a:chOff x="6406399" y="256486"/>
                <a:chExt cx="1236572" cy="2790141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FFA2CF08-5851-FC49-884E-F1F4E9C912C9}"/>
                    </a:ext>
                  </a:extLst>
                </p:cNvPr>
                <p:cNvGrpSpPr/>
                <p:nvPr/>
              </p:nvGrpSpPr>
              <p:grpSpPr>
                <a:xfrm>
                  <a:off x="6406399" y="256486"/>
                  <a:ext cx="1236572" cy="2790141"/>
                  <a:chOff x="6406399" y="256486"/>
                  <a:chExt cx="1236572" cy="2790141"/>
                </a:xfrm>
              </p:grpSpPr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96DF1337-CD69-AD4D-82CB-5CED42BC029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256486"/>
                    <a:ext cx="1236571" cy="354587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Split Data</a:t>
                    </a:r>
                  </a:p>
                </p:txBody>
              </p:sp>
              <p:sp>
                <p:nvSpPr>
                  <p:cNvPr id="46" name="Rounded Rectangle 45">
                    <a:extLst>
                      <a:ext uri="{FF2B5EF4-FFF2-40B4-BE49-F238E27FC236}">
                        <a16:creationId xmlns:a16="http://schemas.microsoft.com/office/drawing/2014/main" id="{BCDB2923-E269-A948-8E70-8B54E56A3E6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400" y="977065"/>
                    <a:ext cx="1236571" cy="33372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Train Models</a:t>
                    </a:r>
                  </a:p>
                </p:txBody>
              </p:sp>
              <p:sp>
                <p:nvSpPr>
                  <p:cNvPr id="47" name="Rounded Rectangle 46">
                    <a:extLst>
                      <a:ext uri="{FF2B5EF4-FFF2-40B4-BE49-F238E27FC236}">
                        <a16:creationId xmlns:a16="http://schemas.microsoft.com/office/drawing/2014/main" id="{F794F0D4-F05D-5D49-BF23-132DB678B50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1686658"/>
                    <a:ext cx="1236572" cy="470945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Model Selection</a:t>
                    </a:r>
                  </a:p>
                </p:txBody>
              </p:sp>
              <p:sp>
                <p:nvSpPr>
                  <p:cNvPr id="48" name="Rounded Rectangle 47">
                    <a:extLst>
                      <a:ext uri="{FF2B5EF4-FFF2-40B4-BE49-F238E27FC236}">
                        <a16:creationId xmlns:a16="http://schemas.microsoft.com/office/drawing/2014/main" id="{E46B8B14-E56C-DC40-A97B-DB625EB2609C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406399" y="2533471"/>
                    <a:ext cx="1236572" cy="513156"/>
                  </a:xfrm>
                  <a:prstGeom prst="roundRect">
                    <a:avLst/>
                  </a:prstGeom>
                  <a:solidFill>
                    <a:schemeClr val="tx1">
                      <a:lumMod val="50000"/>
                      <a:lumOff val="50000"/>
                    </a:schemeClr>
                  </a:solidFill>
                  <a:ln w="9525" cap="flat" cmpd="sng" algn="ctr">
                    <a:solidFill>
                      <a:schemeClr val="tx1">
                        <a:lumMod val="50000"/>
                        <a:lumOff val="5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0" fontAlgn="base" latinLnBrk="0" hangingPunct="0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r>
                      <a:rPr lang="en-US" sz="1200" dirty="0">
                        <a:ea typeface="ＭＳ Ｐゴシック" charset="-128"/>
                        <a:cs typeface="ＭＳ Ｐゴシック" charset="-128"/>
                      </a:rPr>
                      <a:t>Future Performance</a:t>
                    </a:r>
                  </a:p>
                </p:txBody>
              </p:sp>
              <p:cxnSp>
                <p:nvCxnSpPr>
                  <p:cNvPr id="49" name="Straight Arrow Connector 48">
                    <a:extLst>
                      <a:ext uri="{FF2B5EF4-FFF2-40B4-BE49-F238E27FC236}">
                        <a16:creationId xmlns:a16="http://schemas.microsoft.com/office/drawing/2014/main" id="{8EAB45BF-535C-B94F-8B0E-1A60458CDB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7024685" y="611073"/>
                    <a:ext cx="0" cy="360040"/>
                  </a:xfrm>
                  <a:prstGeom prst="straightConnector1">
                    <a:avLst/>
                  </a:prstGeom>
                  <a:ln>
                    <a:headEnd type="none" w="med" len="med"/>
                    <a:tailEnd type="arrow" w="med" len="med"/>
                  </a:ln>
                </p:spPr>
                <p:style>
                  <a:lnRef idx="3">
                    <a:schemeClr val="accent4"/>
                  </a:lnRef>
                  <a:fillRef idx="0">
                    <a:schemeClr val="accent4"/>
                  </a:fillRef>
                  <a:effectRef idx="2">
                    <a:schemeClr val="accent4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3" name="Straight Arrow Connector 42">
                  <a:extLst>
                    <a:ext uri="{FF2B5EF4-FFF2-40B4-BE49-F238E27FC236}">
                      <a16:creationId xmlns:a16="http://schemas.microsoft.com/office/drawing/2014/main" id="{52135748-B0AD-FB4D-A743-DEE7A87EFE2F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1310790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>
                  <a:extLst>
                    <a:ext uri="{FF2B5EF4-FFF2-40B4-BE49-F238E27FC236}">
                      <a16:creationId xmlns:a16="http://schemas.microsoft.com/office/drawing/2014/main" id="{CC99CB7F-9313-5D47-89C6-F655B029886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24685" y="2157603"/>
                  <a:ext cx="0" cy="360040"/>
                </a:xfrm>
                <a:prstGeom prst="straightConnector1">
                  <a:avLst/>
                </a:prstGeom>
                <a:ln>
                  <a:headEnd type="none" w="med" len="med"/>
                  <a:tailEnd type="arrow" w="med" len="med"/>
                </a:ln>
              </p:spPr>
              <p:style>
                <a:lnRef idx="3">
                  <a:schemeClr val="accent4"/>
                </a:lnRef>
                <a:fillRef idx="0">
                  <a:schemeClr val="accent4"/>
                </a:fillRef>
                <a:effectRef idx="2">
                  <a:schemeClr val="accent4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4BDA0737-3D4D-7E4F-B373-E6361BC8564B}"/>
                </a:ext>
              </a:extLst>
            </p:cNvPr>
            <p:cNvSpPr/>
            <p:nvPr/>
          </p:nvSpPr>
          <p:spPr bwMode="auto">
            <a:xfrm>
              <a:off x="6226262" y="1199503"/>
              <a:ext cx="1380586" cy="44663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dirty="0">
                  <a:ea typeface="ＭＳ Ｐゴシック" charset="-128"/>
                  <a:cs typeface="ＭＳ Ｐゴシック" charset="-128"/>
                </a:rPr>
                <a:t>MICE Imputation</a:t>
              </a:r>
            </a:p>
            <a:p>
              <a:pPr algn="ctr" eaLnBrk="0" hangingPunct="0"/>
              <a:r>
                <a:rPr lang="en-US" sz="900" dirty="0">
                  <a:ea typeface="ＭＳ Ｐゴシック" charset="-128"/>
                  <a:cs typeface="ＭＳ Ｐゴシック" charset="-128"/>
                </a:rPr>
                <a:t>(n = 450)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lang="en-US" sz="1200" dirty="0"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4F6BCE32-4F75-D947-975C-C252565661F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16555" y="1661961"/>
              <a:ext cx="108" cy="312026"/>
            </a:xfrm>
            <a:prstGeom prst="straightConnector1">
              <a:avLst/>
            </a:prstGeom>
            <a:ln>
              <a:headEnd type="none" w="med" len="med"/>
              <a:tailEnd type="arrow" w="med" len="med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97304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 main building of the University looking South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6804248" y="4713989"/>
            <a:ext cx="20558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ea typeface="Arial" charset="0"/>
                <a:cs typeface="Arial" charset="0"/>
              </a:rPr>
              <a:t>2416963E@student.gla.ac.uk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395536" y="1220108"/>
            <a:ext cx="5184775" cy="487546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rgbClr val="002D4A"/>
                </a:solidFill>
              </a:rPr>
              <a:t>Questions?</a:t>
            </a:r>
            <a:endParaRPr lang="en-US" dirty="0">
              <a:solidFill>
                <a:srgbClr val="002D4A"/>
              </a:solidFill>
              <a:ea typeface="+mj-ea"/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4294967295"/>
          </p:nvPr>
        </p:nvSpPr>
        <p:spPr bwMode="auto">
          <a:xfrm>
            <a:off x="467544" y="1707654"/>
            <a:ext cx="5400675" cy="1008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solidFill>
                <a:schemeClr val="bg1"/>
              </a:solidFill>
              <a:latin typeface="Arial" charset="0"/>
              <a:ea typeface="ヒラギノ角ゴ Pro W3" charset="-128"/>
              <a:cs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38952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Bibliography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05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39551" y="1203599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Hypothesis Tests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4294967295"/>
          </p:nvPr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831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Introduction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Project background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Aims of the project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Exploratory data analysis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Methods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2"/>
                </a:solidFill>
              </a:rPr>
              <a:t>Advanced Section: Imputation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1026" name="Picture 2" descr="New treatment for acute respiratory distress syndr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915566"/>
            <a:ext cx="5502706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D0A7DD7-D875-BA49-9EE9-3AC6CD493BFC}"/>
              </a:ext>
            </a:extLst>
          </p:cNvPr>
          <p:cNvSpPr txBox="1"/>
          <p:nvPr/>
        </p:nvSpPr>
        <p:spPr>
          <a:xfrm>
            <a:off x="539552" y="4820728"/>
            <a:ext cx="74168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[image] </a:t>
            </a:r>
          </a:p>
        </p:txBody>
      </p:sp>
    </p:spTree>
    <p:extLst>
      <p:ext uri="{BB962C8B-B14F-4D97-AF65-F5344CB8AC3E}">
        <p14:creationId xmlns:p14="http://schemas.microsoft.com/office/powerpoint/2010/main" val="4267940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23828" y="1995686"/>
            <a:ext cx="3096344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Project Background</a:t>
            </a:r>
          </a:p>
        </p:txBody>
      </p:sp>
    </p:spTree>
    <p:extLst>
      <p:ext uri="{BB962C8B-B14F-4D97-AF65-F5344CB8AC3E}">
        <p14:creationId xmlns:p14="http://schemas.microsoft.com/office/powerpoint/2010/main" val="388252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3082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Acute Respiratory Distress Syndrome (ARDS)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Common and often fatal cause of respiratory failure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Prevalence of 10% among critically ill patients worldwide</a:t>
            </a:r>
            <a:r>
              <a:rPr lang="en-GB" sz="1600" baseline="30000" dirty="0">
                <a:solidFill>
                  <a:srgbClr val="003560"/>
                </a:solidFill>
              </a:rPr>
              <a:t>1,2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30-40% mortality</a:t>
            </a:r>
            <a:r>
              <a:rPr lang="en-GB" sz="1600" baseline="30000" dirty="0">
                <a:solidFill>
                  <a:srgbClr val="003560"/>
                </a:solidFill>
              </a:rPr>
              <a:t>1,2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Defined as: 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acute hypoxic respiratory failure (PaO</a:t>
            </a:r>
            <a:r>
              <a:rPr lang="en-GB" sz="1600" baseline="-25000" dirty="0">
                <a:solidFill>
                  <a:srgbClr val="003560"/>
                </a:solidFill>
              </a:rPr>
              <a:t>2</a:t>
            </a:r>
            <a:r>
              <a:rPr lang="en-GB" sz="1600" dirty="0">
                <a:solidFill>
                  <a:srgbClr val="003560"/>
                </a:solidFill>
              </a:rPr>
              <a:t>/FiO</a:t>
            </a:r>
            <a:r>
              <a:rPr lang="en-GB" sz="1600" baseline="-25000" dirty="0">
                <a:solidFill>
                  <a:srgbClr val="003560"/>
                </a:solidFill>
              </a:rPr>
              <a:t>2</a:t>
            </a:r>
            <a:r>
              <a:rPr lang="en-GB" sz="1600" dirty="0">
                <a:solidFill>
                  <a:srgbClr val="003560"/>
                </a:solidFill>
              </a:rPr>
              <a:t> &lt; 300 mmHg)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bilateral chest infiltrates</a:t>
            </a:r>
          </a:p>
          <a:p>
            <a:pPr marL="800100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absence of cardiac failure as primary diagnosis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7505" y="4731990"/>
            <a:ext cx="89289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[1]  </a:t>
            </a:r>
            <a:r>
              <a:rPr lang="en-GB" sz="800" dirty="0" err="1"/>
              <a:t>Rubenfeld</a:t>
            </a:r>
            <a:r>
              <a:rPr lang="en-GB" sz="800" dirty="0"/>
              <a:t> GD, Caldwell E, Peabody E, et al. Incidence and outcomes of acute lung injury. N </a:t>
            </a:r>
            <a:r>
              <a:rPr lang="en-GB" sz="800" dirty="0" err="1"/>
              <a:t>Engl</a:t>
            </a:r>
            <a:r>
              <a:rPr lang="en-GB" sz="800" dirty="0"/>
              <a:t> J Med 2005; 353: 1685–93.</a:t>
            </a:r>
          </a:p>
          <a:p>
            <a:r>
              <a:rPr lang="en-GB" sz="800" dirty="0"/>
              <a:t>[2]  </a:t>
            </a:r>
            <a:r>
              <a:rPr lang="en-GB" sz="800" dirty="0" err="1"/>
              <a:t>Bellani</a:t>
            </a:r>
            <a:r>
              <a:rPr lang="en-GB" sz="800" dirty="0"/>
              <a:t> G, </a:t>
            </a:r>
            <a:r>
              <a:rPr lang="en-GB" sz="800" dirty="0" err="1"/>
              <a:t>Laffey</a:t>
            </a:r>
            <a:r>
              <a:rPr lang="en-GB" sz="800" dirty="0"/>
              <a:t> JG, Pham T, et al. Epidemiology, patterns of care, and mortality for patients with acute respiratory distress syndrome in intensive care units in 50 countries. JAMA 2016; 315: 788–800.</a:t>
            </a:r>
          </a:p>
        </p:txBody>
      </p:sp>
    </p:spTree>
    <p:extLst>
      <p:ext uri="{BB962C8B-B14F-4D97-AF65-F5344CB8AC3E}">
        <p14:creationId xmlns:p14="http://schemas.microsoft.com/office/powerpoint/2010/main" val="2549416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6480719" cy="2398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Extracorporeal Membrane Oxygenation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Extracorporeal membrane oxygenation (ECMO) 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 method of providing extended cardiac and respiratory support in patients with insufficient gas exchange or perfusion to sustain life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Used with some success in treating cardiac [citation]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rgbClr val="003560"/>
                </a:solidFill>
              </a:rPr>
              <a:t>Research suggests it could help with ARDS patients</a:t>
            </a:r>
            <a:r>
              <a:rPr lang="en-GB" sz="1600" baseline="30000" dirty="0">
                <a:solidFill>
                  <a:srgbClr val="003560"/>
                </a:solidFill>
              </a:rPr>
              <a:t>3,4</a:t>
            </a:r>
            <a:r>
              <a:rPr lang="en-GB" sz="1600" dirty="0">
                <a:solidFill>
                  <a:srgbClr val="003560"/>
                </a:solidFill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4273"/>
            <a:ext cx="2339752" cy="36381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505" y="4532817"/>
            <a:ext cx="892899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" dirty="0"/>
              <a:t>[3]  Peek, GJ; Moore, HM; Moore, N; </a:t>
            </a:r>
            <a:r>
              <a:rPr lang="en-GB" sz="600" dirty="0" err="1"/>
              <a:t>Sosnowski</a:t>
            </a:r>
            <a:r>
              <a:rPr lang="en-GB" sz="600" dirty="0"/>
              <a:t>, AW; Firmin, RK (1997). "Extracorporeal membrane oxygenation for adult respiratory failure". </a:t>
            </a:r>
            <a:r>
              <a:rPr lang="en-GB" sz="600" i="1" dirty="0"/>
              <a:t>Chest</a:t>
            </a:r>
            <a:r>
              <a:rPr lang="en-GB" sz="600" dirty="0"/>
              <a:t>. </a:t>
            </a:r>
          </a:p>
          <a:p>
            <a:r>
              <a:rPr lang="en-GB" sz="600" dirty="0"/>
              <a:t>[4]  Lewandowski, K.; </a:t>
            </a:r>
            <a:r>
              <a:rPr lang="en-GB" sz="600" dirty="0" err="1"/>
              <a:t>Rossaint</a:t>
            </a:r>
            <a:r>
              <a:rPr lang="en-GB" sz="600" dirty="0"/>
              <a:t>, R.; </a:t>
            </a:r>
            <a:r>
              <a:rPr lang="en-GB" sz="600" dirty="0" err="1"/>
              <a:t>Pappert</a:t>
            </a:r>
            <a:r>
              <a:rPr lang="en-GB" sz="600" dirty="0"/>
              <a:t>, D.; Gerlach, H.; </a:t>
            </a:r>
            <a:r>
              <a:rPr lang="en-GB" sz="600" dirty="0" err="1"/>
              <a:t>Slama</a:t>
            </a:r>
            <a:r>
              <a:rPr lang="en-GB" sz="600" dirty="0"/>
              <a:t>, K.-J.; </a:t>
            </a:r>
            <a:r>
              <a:rPr lang="en-GB" sz="600" dirty="0" err="1"/>
              <a:t>Weidemann</a:t>
            </a:r>
            <a:r>
              <a:rPr lang="en-GB" sz="600" dirty="0"/>
              <a:t>, H.; Frey, D. J. M.; Hoffmann, O.; </a:t>
            </a:r>
            <a:r>
              <a:rPr lang="en-GB" sz="600" dirty="0" err="1"/>
              <a:t>Keske</a:t>
            </a:r>
            <a:r>
              <a:rPr lang="en-GB" sz="600" dirty="0"/>
              <a:t>, U. (1997). "High survival rate in 122 ARDS patients managed according to a clinical algorithm including extracorporeal membrane oxygenation". </a:t>
            </a:r>
            <a:r>
              <a:rPr lang="en-GB" sz="600" i="1" dirty="0"/>
              <a:t>Intensive Care Medicine</a:t>
            </a:r>
            <a:r>
              <a:rPr lang="en-GB" sz="600" dirty="0"/>
              <a:t>.</a:t>
            </a:r>
          </a:p>
          <a:p>
            <a:r>
              <a:rPr lang="en-GB" sz="600" dirty="0"/>
              <a:t>[image]  Combes A, </a:t>
            </a:r>
            <a:r>
              <a:rPr lang="en-GB" sz="600" dirty="0" err="1"/>
              <a:t>Pesenti</a:t>
            </a:r>
            <a:r>
              <a:rPr lang="en-GB" sz="600" dirty="0"/>
              <a:t> A, Ranieri VM. </a:t>
            </a:r>
            <a:r>
              <a:rPr lang="en-GB" sz="600" dirty="0">
                <a:hlinkClick r:id="rId5"/>
              </a:rPr>
              <a:t>Fifty Years of Research in ARDS. Is Extracorporeal Circulation the Future of Acute Respiratory Distress Syndrome Management?. </a:t>
            </a:r>
            <a:r>
              <a:rPr lang="en-GB" sz="600" dirty="0"/>
              <a:t>Am J Respir </a:t>
            </a:r>
            <a:r>
              <a:rPr lang="en-GB" sz="600" dirty="0" err="1"/>
              <a:t>Crit</a:t>
            </a:r>
            <a:r>
              <a:rPr lang="en-GB" sz="600" dirty="0"/>
              <a:t> Care Med. 2017 May 1;195(9):1161-1170. </a:t>
            </a:r>
            <a:r>
              <a:rPr lang="en-GB" sz="600" dirty="0" err="1"/>
              <a:t>doi</a:t>
            </a:r>
            <a:r>
              <a:rPr lang="en-GB" sz="600" dirty="0"/>
              <a:t>: 10.1164/rccm.201701-0217CP. Review. PubMed PMID: 28459322.</a:t>
            </a:r>
          </a:p>
        </p:txBody>
      </p:sp>
    </p:spTree>
    <p:extLst>
      <p:ext uri="{BB962C8B-B14F-4D97-AF65-F5344CB8AC3E}">
        <p14:creationId xmlns:p14="http://schemas.microsoft.com/office/powerpoint/2010/main" val="1925587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2087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560"/>
                </a:solidFill>
              </a:rPr>
              <a:t>Aims of Project</a:t>
            </a:r>
            <a:endParaRPr lang="en-GB" sz="1400" dirty="0">
              <a:solidFill>
                <a:srgbClr val="003560"/>
              </a:solidFill>
            </a:endParaRPr>
          </a:p>
          <a:p>
            <a:pPr marL="285750" indent="-285750">
              <a:spcBef>
                <a:spcPts val="0"/>
              </a:spcBef>
              <a:spcAft>
                <a:spcPts val="500"/>
              </a:spcAft>
              <a:buFont typeface="Arial" charset="0"/>
              <a:buChar char="•"/>
            </a:pPr>
            <a:endParaRPr lang="en-GB" sz="1400" dirty="0">
              <a:solidFill>
                <a:srgbClr val="003560"/>
              </a:solidFill>
            </a:endParaRP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Can </a:t>
            </a:r>
            <a:r>
              <a:rPr lang="en-GB" sz="1600" dirty="0" err="1"/>
              <a:t>PreECMO</a:t>
            </a:r>
            <a:r>
              <a:rPr lang="en-GB" sz="1600" dirty="0"/>
              <a:t> biomedical markers be used to accurately predict survival after ECMO treatment?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Do we need all </a:t>
            </a:r>
            <a:r>
              <a:rPr lang="en-GB" sz="1600" dirty="0" err="1"/>
              <a:t>PreECMO</a:t>
            </a:r>
            <a:r>
              <a:rPr lang="en-GB" sz="1600" dirty="0"/>
              <a:t> variables or just a subset to make accurate predictions?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1600" dirty="0"/>
              <a:t>What is the expected performance of future predictions?</a:t>
            </a:r>
            <a:endParaRPr lang="en-GB" sz="1600" dirty="0">
              <a:solidFill>
                <a:srgbClr val="00356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35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564874" y="1203599"/>
            <a:ext cx="3719094" cy="3715612"/>
          </a:xfrm>
          <a:prstGeom prst="rect">
            <a:avLst/>
          </a:prstGeom>
          <a:solidFill>
            <a:schemeClr val="bg1">
              <a:alpha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519771" y="2017204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82461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7505" y="1203598"/>
            <a:ext cx="8568951" cy="695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500"/>
              </a:spcAft>
            </a:pPr>
            <a:r>
              <a:rPr lang="en-GB" b="1" dirty="0">
                <a:solidFill>
                  <a:srgbClr val="003560"/>
                </a:solidFill>
              </a:rPr>
              <a:t>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80F1FC-67E3-3F46-871F-6F2099D02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050" y="3867894"/>
            <a:ext cx="2739380" cy="792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CC1EE8-42BD-104A-8046-946423052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050" y="2735544"/>
            <a:ext cx="2235386" cy="8466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8A2FD3-5532-6343-A0A4-391140618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0418" y="463764"/>
            <a:ext cx="2473202" cy="198605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550EBD7-6FE1-EF40-821A-3AD0B16F8670}"/>
              </a:ext>
            </a:extLst>
          </p:cNvPr>
          <p:cNvSpPr txBox="1">
            <a:spLocks/>
          </p:cNvSpPr>
          <p:nvPr/>
        </p:nvSpPr>
        <p:spPr>
          <a:xfrm>
            <a:off x="539551" y="1851671"/>
            <a:ext cx="3744417" cy="309634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4F5961"/>
                </a:solidFill>
                <a:latin typeface="+mn-lt"/>
                <a:ea typeface="ヒラギノ角ゴ Pro W3" charset="0"/>
                <a:cs typeface="ヒラギノ角ゴ Pro W3" charset="0"/>
              </a:defRPr>
            </a:lvl1pPr>
            <a:lvl2pPr marL="4572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ヒラギノ角ゴ Pro W3" charset="0"/>
                <a:cs typeface="ＭＳ Ｐゴシック" charset="0"/>
              </a:defRPr>
            </a:lvl2pPr>
            <a:lvl3pPr marL="914400" algn="l" rtl="0" eaLnBrk="1" fontAlgn="base" hangingPunct="1">
              <a:spcBef>
                <a:spcPct val="20000"/>
              </a:spcBef>
              <a:spcAft>
                <a:spcPct val="0"/>
              </a:spcAft>
              <a:defRPr sz="1200" b="1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3pPr>
            <a:lvl4pPr marL="13716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1828800" algn="l" rtl="0" eaLnBrk="1" fontAlgn="base" hangingPunct="1">
              <a:spcBef>
                <a:spcPct val="20000"/>
              </a:spcBef>
              <a:spcAft>
                <a:spcPct val="0"/>
              </a:spcAft>
              <a:defRPr sz="1200">
                <a:solidFill>
                  <a:srgbClr val="00213B"/>
                </a:solidFill>
                <a:latin typeface="+mn-lt"/>
                <a:ea typeface="ＭＳ Ｐゴシック" charset="0"/>
                <a:cs typeface="ＭＳ Ｐゴシック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rgbClr val="00213B"/>
                </a:solidFill>
                <a:latin typeface="+mn-lt"/>
                <a:ea typeface="+mn-ea"/>
              </a:defRPr>
            </a:lvl9pPr>
          </a:lstStyle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450 patients diagnosed with ARDS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33 explanatory variables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2 Categorical</a:t>
            </a:r>
          </a:p>
          <a:p>
            <a:pPr marL="400050" lvl="1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31 Continuous</a:t>
            </a: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kern="0" dirty="0">
              <a:solidFill>
                <a:schemeClr val="tx1"/>
              </a:solidFill>
              <a:latin typeface="Arial" panose="020B0604020202020204" pitchFamily="34" charset="0"/>
              <a:ea typeface="Arial" charset="0"/>
              <a:cs typeface="Arial" panose="020B0604020202020204" pitchFamily="34" charset="0"/>
            </a:endParaRPr>
          </a:p>
          <a:p>
            <a:pPr marL="285750" indent="-285750" eaLnBrk="0" hangingPunct="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kern="0" dirty="0">
                <a:solidFill>
                  <a:schemeClr val="tx1"/>
                </a:solidFill>
                <a:latin typeface="Arial" panose="020B0604020202020204" pitchFamily="34" charset="0"/>
                <a:ea typeface="Arial" charset="0"/>
                <a:cs typeface="Arial" panose="020B0604020202020204" pitchFamily="34" charset="0"/>
              </a:rPr>
              <a:t>Binary response</a:t>
            </a:r>
          </a:p>
        </p:txBody>
      </p:sp>
    </p:spTree>
    <p:extLst>
      <p:ext uri="{BB962C8B-B14F-4D97-AF65-F5344CB8AC3E}">
        <p14:creationId xmlns:p14="http://schemas.microsoft.com/office/powerpoint/2010/main" val="390564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E0657-3692-5A41-9983-42192272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36" y="922405"/>
            <a:ext cx="7524328" cy="40413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3525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907704" y="382196"/>
            <a:ext cx="4104457" cy="504055"/>
          </a:xfrm>
          <a:prstGeom prst="rect">
            <a:avLst/>
          </a:prstGeom>
        </p:spPr>
        <p:txBody>
          <a:bodyPr/>
          <a:lstStyle/>
          <a:p>
            <a:r>
              <a:rPr lang="en-US" sz="2400" dirty="0"/>
              <a:t>Missing Data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8735B8-0ABA-8742-8D27-C530C6EB5D37}"/>
              </a:ext>
            </a:extLst>
          </p:cNvPr>
          <p:cNvCxnSpPr>
            <a:cxnSpLocks/>
          </p:cNvCxnSpPr>
          <p:nvPr/>
        </p:nvCxnSpPr>
        <p:spPr bwMode="auto">
          <a:xfrm>
            <a:off x="1475656" y="2067694"/>
            <a:ext cx="0" cy="2592288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1004870-2DCB-7649-9A21-1A27134E3481}"/>
              </a:ext>
            </a:extLst>
          </p:cNvPr>
          <p:cNvSpPr txBox="1"/>
          <p:nvPr/>
        </p:nvSpPr>
        <p:spPr>
          <a:xfrm>
            <a:off x="1187624" y="4688355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3"/>
                </a:solidFill>
              </a:rPr>
              <a:t>Drop</a:t>
            </a:r>
          </a:p>
        </p:txBody>
      </p:sp>
    </p:spTree>
    <p:extLst>
      <p:ext uri="{BB962C8B-B14F-4D97-AF65-F5344CB8AC3E}">
        <p14:creationId xmlns:p14="http://schemas.microsoft.com/office/powerpoint/2010/main" val="206081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UoG_PowerPoint_16.9">
  <a:themeElements>
    <a:clrScheme name="University colours">
      <a:dk1>
        <a:srgbClr val="002542"/>
      </a:dk1>
      <a:lt1>
        <a:srgbClr val="FFFFFE"/>
      </a:lt1>
      <a:dk2>
        <a:srgbClr val="354047"/>
      </a:dk2>
      <a:lt2>
        <a:srgbClr val="C54520"/>
      </a:lt2>
      <a:accent1>
        <a:srgbClr val="63548B"/>
      </a:accent1>
      <a:accent2>
        <a:srgbClr val="8D0C64"/>
      </a:accent2>
      <a:accent3>
        <a:srgbClr val="CF1C20"/>
      </a:accent3>
      <a:accent4>
        <a:srgbClr val="4B3B7D"/>
      </a:accent4>
      <a:accent5>
        <a:srgbClr val="003824"/>
      </a:accent5>
      <a:accent6>
        <a:srgbClr val="500B29"/>
      </a:accent6>
      <a:hlink>
        <a:srgbClr val="584B3D"/>
      </a:hlink>
      <a:folHlink>
        <a:srgbClr val="0068A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UoG_PowerPoint_16.9</Template>
  <TotalTime>5597</TotalTime>
  <Words>568</Words>
  <Application>Microsoft Macintosh PowerPoint</Application>
  <PresentationFormat>On-screen Show (16:9)</PresentationFormat>
  <Paragraphs>146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ＭＳ Ｐゴシック</vt:lpstr>
      <vt:lpstr>ヒラギノ角ゴ Pro W3</vt:lpstr>
      <vt:lpstr>Arial</vt:lpstr>
      <vt:lpstr>Calibri</vt:lpstr>
      <vt:lpstr>Times New Roman</vt:lpstr>
      <vt:lpstr>UoG_PowerPoint_16.9</vt:lpstr>
      <vt:lpstr>Survival Prediction of Extracorporeal Membrane Oxygenation Treatment on Patients with Acute Respiratory Distress Syndrome </vt:lpstr>
      <vt:lpstr>PowerPoint Presentation</vt:lpstr>
      <vt:lpstr>Project Background</vt:lpstr>
      <vt:lpstr>PowerPoint Presentation</vt:lpstr>
      <vt:lpstr>PowerPoint Presentation</vt:lpstr>
      <vt:lpstr>PowerPoint Presentation</vt:lpstr>
      <vt:lpstr>Exploratory Data Analysis</vt:lpstr>
      <vt:lpstr>PowerPoint Presentation</vt:lpstr>
      <vt:lpstr>Missing Data</vt:lpstr>
      <vt:lpstr>Violin Plot</vt:lpstr>
      <vt:lpstr>Pairs Plot</vt:lpstr>
      <vt:lpstr>Methods</vt:lpstr>
      <vt:lpstr>Models</vt:lpstr>
      <vt:lpstr>Advanced Section: Imputation</vt:lpstr>
      <vt:lpstr>Questions?</vt:lpstr>
      <vt:lpstr>Bibliography</vt:lpstr>
      <vt:lpstr>Hypothesis Tests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Howard</dc:creator>
  <cp:keywords/>
  <dc:description/>
  <cp:lastModifiedBy>Robert Edwards (student)</cp:lastModifiedBy>
  <cp:revision>176</cp:revision>
  <dcterms:created xsi:type="dcterms:W3CDTF">2016-02-16T11:44:26Z</dcterms:created>
  <dcterms:modified xsi:type="dcterms:W3CDTF">2019-07-30T19:54:09Z</dcterms:modified>
  <cp:category/>
</cp:coreProperties>
</file>

<file path=docProps/thumbnail.jpeg>
</file>